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DBB7FF"/>
    <a:srgbClr val="A953FF"/>
    <a:srgbClr val="FF9FCF"/>
    <a:srgbClr val="FF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8" d="100"/>
          <a:sy n="68" d="100"/>
        </p:scale>
        <p:origin x="-4" y="-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68534-CF7A-3C59-AC58-6311BF6127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A19A8-1CA0-12B4-8078-D400615A6C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F27E0-FF5B-3CCB-EBCD-AC39E10B3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C3931-FD7E-C72F-4582-5BFB17F04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21815-E0F7-F0F3-A523-3A199648D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1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78EDF-EB5A-7D1D-72D6-986931D45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7DA34-FAD4-00B1-F704-C306A393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179FB-6AA1-7F77-AA3D-E292AA03F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B1F-2174-0160-BDD5-3D1D224DF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FCFD5-E9BE-CA1F-0C88-C7DD5769D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0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F7E2B-45E7-0264-CDCB-BB0030DF5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F5A7E-C93D-C366-7F41-D400149ED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5D034-C43B-66A4-A896-C4A83273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A0505-46EC-91FB-BC85-031472E9E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61C49-F121-6558-58B0-1187D42F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0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2095-1174-7BAB-C380-8D350265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8B2AA-4CE9-4C53-974F-E54A1E484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38EEFC-7205-60DB-68AB-343C02698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A3D1A-D181-84DB-6A7E-A7295E54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C4202-CFEC-7035-E76D-FD9937C5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D7C82-56E5-2D53-95C2-959E22F1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5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CF3B-6D82-BD4C-4FE8-706071E3C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5B5A6-A82E-BC65-5906-D9620E82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05C9E-2021-56A2-D388-16A477301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BB709B-739C-0C08-3FF5-AE9381DC6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3FC78-2040-A050-2F81-3ADEEFA7E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488261-1AD7-C293-164E-5F9E09D5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E201E6-8DC2-CE44-EDCA-5289C8681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791FAB-0C46-6A01-8A91-6963C77E2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6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D42DA-B944-A585-2A08-32D37F43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D2E66-D89B-2478-E1E7-0FEDE2A56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AC64CD-33EC-B1C1-BF30-21D0110E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64DBD-9F0C-E1B6-AC01-2D5E7938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1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5A67B7-F3DB-B347-C199-FF0087D1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3EE5F0-D745-1B2C-D445-B395A0225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F1B95-6F51-F389-3A46-8E7CAE94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9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E8DBC-E7AE-F55C-BBB2-C331E7B27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70BA1-6CEB-0449-11DE-F73D6DE75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13370-8661-A63C-E2F7-7CBB7B991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4460E-7626-CD15-62C3-2F20E8D2E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16B54-4358-F006-E617-7FE63C5A0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6AA85-5FF8-8781-CB4D-62A8EC6A9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5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CE91E-3013-C9FF-4D3F-F1610FEF9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CEBAAC-CD9C-6079-D079-4CAAF357D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35DE6-F319-CEE8-EEE8-4BEB6E4FF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B2401-5CF3-CF9C-25F4-F1E55C71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9FB77-A18C-2E8C-53BB-7A526306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5404EE-64C9-4BEE-2E48-C579D57D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0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6451-CAF2-D63B-94E1-0CE94EA5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04A29-8E5A-FB3F-8055-3D4C79C03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6A471-0F2F-E06D-8B7C-438901B52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CB9F0-2964-1FE7-8C82-389763F2B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52D50-CE1A-18E5-9830-9F6F8A68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2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11C366-45ED-F6DC-9347-A207B505F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7D01C-2F43-135D-CE59-CAEE74F55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366DA-B808-2D16-5C7F-827B0BCDD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054A6-2831-BD25-F354-870BFA6C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07D0F-98CA-97DE-EEE9-325A728B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1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046C74-F59B-560E-6DB3-E890A799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0E8D6-E37F-35D7-E62D-C0F373AC9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0750E-2886-B10C-D3CC-9627DBB054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E3AEC-F1E0-401E-B28E-F19AACB8ED53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76AC1-49B0-08EF-B76C-DD193ED42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E23CE-45F2-E20E-4049-A78DD2528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AAF17-5EEE-4F52-9A3E-914DAFDE335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6A0D98-0453-E7C7-D404-A49E53533C9A}"/>
              </a:ext>
            </a:extLst>
          </p:cNvPr>
          <p:cNvSpPr txBox="1"/>
          <p:nvPr userDrawn="1"/>
        </p:nvSpPr>
        <p:spPr>
          <a:xfrm rot="16200000">
            <a:off x="-1206631" y="2077273"/>
            <a:ext cx="307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badi Extra Light" panose="020B0204020104020204" pitchFamily="34" charset="0"/>
              </a:rPr>
              <a:t>Eleconarlet.com</a:t>
            </a:r>
            <a:endParaRPr lang="en-US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74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BA95D1C2-4F63-216A-DDC6-655AED9B5A1E}"/>
              </a:ext>
            </a:extLst>
          </p:cNvPr>
          <p:cNvSpPr txBox="1"/>
          <p:nvPr/>
        </p:nvSpPr>
        <p:spPr>
          <a:xfrm>
            <a:off x="714154" y="404510"/>
            <a:ext cx="1509823" cy="1105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971E8A-F77D-35EB-94CC-FDA7126B5EDF}"/>
              </a:ext>
            </a:extLst>
          </p:cNvPr>
          <p:cNvSpPr txBox="1"/>
          <p:nvPr/>
        </p:nvSpPr>
        <p:spPr>
          <a:xfrm>
            <a:off x="987017" y="669154"/>
            <a:ext cx="1509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badi Extra Light" panose="020B0204020104020204" pitchFamily="34" charset="0"/>
              </a:rPr>
              <a:t>Esta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 err="1">
                <a:latin typeface="Abadi Extra Light" panose="020B0204020104020204" pitchFamily="34" charset="0"/>
              </a:rPr>
              <a:t>semana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 err="1">
                <a:latin typeface="Abadi Extra Light" panose="020B0204020104020204" pitchFamily="34" charset="0"/>
              </a:rPr>
              <a:t>yo</a:t>
            </a:r>
            <a:r>
              <a:rPr lang="en-US" sz="2400" dirty="0">
                <a:latin typeface="Abadi Extra Light" panose="020B0204020104020204" pitchFamily="34" charset="0"/>
              </a:rPr>
              <a:t> he…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ED1ED1-AFDD-0FEA-41AD-35FAD1C9A068}"/>
              </a:ext>
            </a:extLst>
          </p:cNvPr>
          <p:cNvSpPr txBox="1"/>
          <p:nvPr/>
        </p:nvSpPr>
        <p:spPr>
          <a:xfrm>
            <a:off x="3132271" y="859884"/>
            <a:ext cx="150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badi Extra Light" panose="020B0204020104020204" pitchFamily="34" charset="0"/>
              </a:rPr>
              <a:t>Hoy he…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E6372F-FF65-C7F2-90B1-3E55B7F7456E}"/>
              </a:ext>
            </a:extLst>
          </p:cNvPr>
          <p:cNvSpPr txBox="1"/>
          <p:nvPr/>
        </p:nvSpPr>
        <p:spPr>
          <a:xfrm>
            <a:off x="7394945" y="676658"/>
            <a:ext cx="1509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badi Extra Light" panose="020B0204020104020204" pitchFamily="34" charset="0"/>
              </a:rPr>
              <a:t>Este a</a:t>
            </a:r>
            <a:r>
              <a:rPr lang="es-ES" sz="2400" dirty="0" err="1">
                <a:latin typeface="Abadi Extra Light" panose="020B0204020104020204" pitchFamily="34" charset="0"/>
              </a:rPr>
              <a:t>ño</a:t>
            </a:r>
            <a:r>
              <a:rPr lang="es-ES" sz="2400" dirty="0">
                <a:latin typeface="Abadi Extra Light" panose="020B0204020104020204" pitchFamily="34" charset="0"/>
              </a:rPr>
              <a:t> he…</a:t>
            </a:r>
            <a:endParaRPr lang="en-US" sz="2400" dirty="0">
              <a:latin typeface="Abadi Extra Light" panose="020B0204020104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5BEFDD-0F5B-3CF0-AB74-591405A7D140}"/>
              </a:ext>
            </a:extLst>
          </p:cNvPr>
          <p:cNvSpPr txBox="1"/>
          <p:nvPr/>
        </p:nvSpPr>
        <p:spPr>
          <a:xfrm>
            <a:off x="9599751" y="558309"/>
            <a:ext cx="1509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badi Extra Light" panose="020B0204020104020204" pitchFamily="34" charset="0"/>
              </a:rPr>
              <a:t>Esta</a:t>
            </a:r>
            <a:r>
              <a:rPr lang="en-US" sz="2400" dirty="0">
                <a:latin typeface="Abadi Extra Light" panose="020B0204020104020204" pitchFamily="34" charset="0"/>
              </a:rPr>
              <a:t> </a:t>
            </a:r>
            <a:r>
              <a:rPr lang="en-US" sz="2400" dirty="0" err="1">
                <a:latin typeface="Abadi Extra Light" panose="020B0204020104020204" pitchFamily="34" charset="0"/>
              </a:rPr>
              <a:t>mañana</a:t>
            </a:r>
            <a:r>
              <a:rPr lang="en-US" sz="2400" dirty="0">
                <a:latin typeface="Abadi Extra Light" panose="020B0204020104020204" pitchFamily="34" charset="0"/>
              </a:rPr>
              <a:t> he…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410F1B-BBEE-FF18-9C2C-E9CF0150AAC4}"/>
              </a:ext>
            </a:extLst>
          </p:cNvPr>
          <p:cNvSpPr txBox="1"/>
          <p:nvPr/>
        </p:nvSpPr>
        <p:spPr>
          <a:xfrm>
            <a:off x="973365" y="2717734"/>
            <a:ext cx="1509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Abadi Extra Light" panose="020B0204020104020204" pitchFamily="34" charset="0"/>
              </a:rPr>
              <a:t>Esta</a:t>
            </a:r>
            <a:r>
              <a:rPr lang="en-US" sz="2800" dirty="0">
                <a:latin typeface="Abadi Extra Light" panose="020B0204020104020204" pitchFamily="34" charset="0"/>
              </a:rPr>
              <a:t> </a:t>
            </a:r>
            <a:r>
              <a:rPr lang="en-US" sz="2400" dirty="0" err="1">
                <a:latin typeface="Abadi Extra Light" panose="020B0204020104020204" pitchFamily="34" charset="0"/>
              </a:rPr>
              <a:t>tarde</a:t>
            </a:r>
            <a:r>
              <a:rPr lang="en-US" sz="2800" dirty="0">
                <a:latin typeface="Abadi Extra Light" panose="020B0204020104020204" pitchFamily="34" charset="0"/>
              </a:rPr>
              <a:t> he…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8BEC98-17C7-DAFB-EFCF-C87E95D9D6D5}"/>
              </a:ext>
            </a:extLst>
          </p:cNvPr>
          <p:cNvSpPr txBox="1"/>
          <p:nvPr/>
        </p:nvSpPr>
        <p:spPr>
          <a:xfrm>
            <a:off x="3113408" y="2594622"/>
            <a:ext cx="1509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badi Extra Light" panose="020B0204020104020204" pitchFamily="34" charset="0"/>
              </a:rPr>
              <a:t>Mis amigos </a:t>
            </a:r>
            <a:r>
              <a:rPr lang="en-US" sz="2400" dirty="0" err="1">
                <a:latin typeface="Abadi Extra Light" panose="020B0204020104020204" pitchFamily="34" charset="0"/>
              </a:rPr>
              <a:t>han</a:t>
            </a:r>
            <a:r>
              <a:rPr lang="en-US" sz="2400" dirty="0">
                <a:latin typeface="Abadi Extra Light" panose="020B0204020104020204" pitchFamily="34" charset="0"/>
              </a:rPr>
              <a:t>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A7E6FA-B198-CF13-FF0E-3EA84A374F06}"/>
              </a:ext>
            </a:extLst>
          </p:cNvPr>
          <p:cNvSpPr txBox="1"/>
          <p:nvPr/>
        </p:nvSpPr>
        <p:spPr>
          <a:xfrm>
            <a:off x="9599750" y="2840844"/>
            <a:ext cx="1509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badi Extra Light" panose="020B0204020104020204" pitchFamily="34" charset="0"/>
              </a:rPr>
              <a:t>Y</a:t>
            </a:r>
            <a:r>
              <a:rPr lang="en-US" sz="2400" dirty="0">
                <a:latin typeface="Abadi Extra Light" panose="020B0204020104020204" pitchFamily="34" charset="0"/>
              </a:rPr>
              <a:t>o </a:t>
            </a:r>
            <a:r>
              <a:rPr lang="en-US" sz="2400" dirty="0" err="1">
                <a:latin typeface="Abadi Extra Light" panose="020B0204020104020204" pitchFamily="34" charset="0"/>
              </a:rPr>
              <a:t>nunca</a:t>
            </a:r>
            <a:r>
              <a:rPr lang="en-US" sz="2400" dirty="0">
                <a:latin typeface="Abadi Extra Light" panose="020B0204020104020204" pitchFamily="34" charset="0"/>
              </a:rPr>
              <a:t> he…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2F34A2F-5127-0FAF-AE2B-DDB64327E718}"/>
              </a:ext>
            </a:extLst>
          </p:cNvPr>
          <p:cNvSpPr txBox="1"/>
          <p:nvPr/>
        </p:nvSpPr>
        <p:spPr>
          <a:xfrm>
            <a:off x="3132271" y="5003803"/>
            <a:ext cx="150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badi Extra Light" panose="020B0204020104020204" pitchFamily="34" charset="0"/>
              </a:rPr>
              <a:t>Y</a:t>
            </a:r>
            <a:r>
              <a:rPr lang="en-US" sz="2400" dirty="0">
                <a:latin typeface="Abadi Extra Light" panose="020B0204020104020204" pitchFamily="34" charset="0"/>
              </a:rPr>
              <a:t>o he…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8DB31C-9C20-458C-ED6A-51AA3F51FF01}"/>
              </a:ext>
            </a:extLst>
          </p:cNvPr>
          <p:cNvSpPr txBox="1"/>
          <p:nvPr/>
        </p:nvSpPr>
        <p:spPr>
          <a:xfrm>
            <a:off x="5296506" y="4910449"/>
            <a:ext cx="150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badi Extra Light" panose="020B0204020104020204" pitchFamily="34" charset="0"/>
              </a:rPr>
              <a:t>Hoy he…</a:t>
            </a:r>
            <a:endParaRPr lang="en-US" sz="2400" dirty="0">
              <a:latin typeface="Abadi Extra Light" panose="020B02040201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E8BAAD-8C7F-3B31-5385-5A33ED233CCB}"/>
              </a:ext>
            </a:extLst>
          </p:cNvPr>
          <p:cNvSpPr txBox="1"/>
          <p:nvPr/>
        </p:nvSpPr>
        <p:spPr>
          <a:xfrm>
            <a:off x="9599749" y="4725782"/>
            <a:ext cx="1509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badi Extra Light" panose="020B0204020104020204" pitchFamily="34" charset="0"/>
              </a:rPr>
              <a:t>Esta tarde he…</a:t>
            </a:r>
            <a:endParaRPr lang="en-US" sz="2400" dirty="0">
              <a:latin typeface="Abadi Extra Light" panose="020B0204020104020204" pitchFamily="34" charset="0"/>
            </a:endParaRPr>
          </a:p>
        </p:txBody>
      </p:sp>
      <p:pic>
        <p:nvPicPr>
          <p:cNvPr id="37" name="Picture 36" descr="Icon&#10;&#10;Description automatically generated with medium confidence">
            <a:extLst>
              <a:ext uri="{FF2B5EF4-FFF2-40B4-BE49-F238E27FC236}">
                <a16:creationId xmlns:a16="http://schemas.microsoft.com/office/drawing/2014/main" id="{FCD2D932-05DE-5D4A-9C5F-AFB561CAC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54" y="750982"/>
            <a:ext cx="895691" cy="895691"/>
          </a:xfrm>
          <a:prstGeom prst="rect">
            <a:avLst/>
          </a:prstGeom>
        </p:spPr>
      </p:pic>
      <p:pic>
        <p:nvPicPr>
          <p:cNvPr id="38" name="Picture 37" descr="Icon&#10;&#10;Description automatically generated with medium confidence">
            <a:extLst>
              <a:ext uri="{FF2B5EF4-FFF2-40B4-BE49-F238E27FC236}">
                <a16:creationId xmlns:a16="http://schemas.microsoft.com/office/drawing/2014/main" id="{59D253A0-89F9-B655-8CD1-204797F3C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10" y="2841259"/>
            <a:ext cx="895691" cy="895691"/>
          </a:xfrm>
          <a:prstGeom prst="rect">
            <a:avLst/>
          </a:prstGeom>
        </p:spPr>
      </p:pic>
      <p:pic>
        <p:nvPicPr>
          <p:cNvPr id="39" name="Picture 38" descr="Icon&#10;&#10;Description automatically generated with medium confidence">
            <a:extLst>
              <a:ext uri="{FF2B5EF4-FFF2-40B4-BE49-F238E27FC236}">
                <a16:creationId xmlns:a16="http://schemas.microsoft.com/office/drawing/2014/main" id="{38B7357A-D34A-87B0-DBB9-2E0F83C2D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58" y="2844008"/>
            <a:ext cx="895691" cy="895691"/>
          </a:xfrm>
          <a:prstGeom prst="rect">
            <a:avLst/>
          </a:prstGeom>
        </p:spPr>
      </p:pic>
      <p:pic>
        <p:nvPicPr>
          <p:cNvPr id="40" name="Picture 39" descr="Icon&#10;&#10;Description automatically generated with medium confidence">
            <a:extLst>
              <a:ext uri="{FF2B5EF4-FFF2-40B4-BE49-F238E27FC236}">
                <a16:creationId xmlns:a16="http://schemas.microsoft.com/office/drawing/2014/main" id="{FB764EE7-C5D0-2514-68A0-9B49E29F0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09" y="4768980"/>
            <a:ext cx="895691" cy="895691"/>
          </a:xfrm>
          <a:prstGeom prst="rect">
            <a:avLst/>
          </a:prstGeom>
        </p:spPr>
      </p:pic>
      <p:pic>
        <p:nvPicPr>
          <p:cNvPr id="41" name="Picture 40" descr="Icon&#10;&#10;Description automatically generated with medium confidence">
            <a:extLst>
              <a:ext uri="{FF2B5EF4-FFF2-40B4-BE49-F238E27FC236}">
                <a16:creationId xmlns:a16="http://schemas.microsoft.com/office/drawing/2014/main" id="{B82394F5-52B9-CF35-329C-2B21EC75A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55" y="4786791"/>
            <a:ext cx="895691" cy="895691"/>
          </a:xfrm>
          <a:prstGeom prst="rect">
            <a:avLst/>
          </a:prstGeom>
        </p:spPr>
      </p:pic>
      <p:sp>
        <p:nvSpPr>
          <p:cNvPr id="4" name="triángulo 1">
            <a:extLst>
              <a:ext uri="{FF2B5EF4-FFF2-40B4-BE49-F238E27FC236}">
                <a16:creationId xmlns:a16="http://schemas.microsoft.com/office/drawing/2014/main" id="{14B0C8AE-9A63-5311-BB4A-F1E02FCB2248}"/>
              </a:ext>
            </a:extLst>
          </p:cNvPr>
          <p:cNvSpPr/>
          <p:nvPr/>
        </p:nvSpPr>
        <p:spPr>
          <a:xfrm>
            <a:off x="829663" y="404509"/>
            <a:ext cx="1981200" cy="1828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AEC56D-D02A-9ACD-4575-16A4BD9FDB7B}"/>
              </a:ext>
            </a:extLst>
          </p:cNvPr>
          <p:cNvSpPr/>
          <p:nvPr/>
        </p:nvSpPr>
        <p:spPr>
          <a:xfrm>
            <a:off x="2963263" y="404509"/>
            <a:ext cx="1981200" cy="1828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7BD2A6-EF26-1B88-F692-7AA463A7B2D2}"/>
              </a:ext>
            </a:extLst>
          </p:cNvPr>
          <p:cNvSpPr/>
          <p:nvPr/>
        </p:nvSpPr>
        <p:spPr>
          <a:xfrm>
            <a:off x="5096863" y="404509"/>
            <a:ext cx="1981200" cy="1828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93C9F-B38A-1164-AE20-4D4C1177E0AE}"/>
              </a:ext>
            </a:extLst>
          </p:cNvPr>
          <p:cNvSpPr/>
          <p:nvPr/>
        </p:nvSpPr>
        <p:spPr>
          <a:xfrm>
            <a:off x="7230463" y="404509"/>
            <a:ext cx="1981200" cy="1828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09945D-8D6C-32C4-163F-939F42944698}"/>
              </a:ext>
            </a:extLst>
          </p:cNvPr>
          <p:cNvSpPr/>
          <p:nvPr/>
        </p:nvSpPr>
        <p:spPr>
          <a:xfrm>
            <a:off x="9364063" y="404509"/>
            <a:ext cx="1981200" cy="18288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F22590-964E-3687-A6B5-EF18F66BD2C7}"/>
              </a:ext>
            </a:extLst>
          </p:cNvPr>
          <p:cNvSpPr/>
          <p:nvPr/>
        </p:nvSpPr>
        <p:spPr>
          <a:xfrm>
            <a:off x="829663" y="2426349"/>
            <a:ext cx="1981200" cy="1828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D2BF57-B603-2587-6E15-30DFE759E3E6}"/>
              </a:ext>
            </a:extLst>
          </p:cNvPr>
          <p:cNvSpPr/>
          <p:nvPr/>
        </p:nvSpPr>
        <p:spPr>
          <a:xfrm>
            <a:off x="2963263" y="2426349"/>
            <a:ext cx="1981200" cy="1828800"/>
          </a:xfrm>
          <a:prstGeom prst="rect">
            <a:avLst/>
          </a:prstGeom>
          <a:solidFill>
            <a:srgbClr val="FF69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C360FB-7C09-A7AA-E72B-F50EBE7ED51F}"/>
              </a:ext>
            </a:extLst>
          </p:cNvPr>
          <p:cNvSpPr/>
          <p:nvPr/>
        </p:nvSpPr>
        <p:spPr>
          <a:xfrm>
            <a:off x="5096863" y="2426349"/>
            <a:ext cx="1981200" cy="1828800"/>
          </a:xfrm>
          <a:prstGeom prst="rect">
            <a:avLst/>
          </a:prstGeom>
          <a:solidFill>
            <a:srgbClr val="FF9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8D0E1F-8A70-222F-C0CA-5F5A4139E6EE}"/>
              </a:ext>
            </a:extLst>
          </p:cNvPr>
          <p:cNvSpPr/>
          <p:nvPr/>
        </p:nvSpPr>
        <p:spPr>
          <a:xfrm>
            <a:off x="7230463" y="2426349"/>
            <a:ext cx="1981200" cy="1828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97E246-40BB-00DB-AF52-8CA711214D2B}"/>
              </a:ext>
            </a:extLst>
          </p:cNvPr>
          <p:cNvSpPr/>
          <p:nvPr/>
        </p:nvSpPr>
        <p:spPr>
          <a:xfrm>
            <a:off x="9364063" y="2426349"/>
            <a:ext cx="19812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A59464-95D0-51E9-9E07-0EDEFDCCB893}"/>
              </a:ext>
            </a:extLst>
          </p:cNvPr>
          <p:cNvSpPr/>
          <p:nvPr/>
        </p:nvSpPr>
        <p:spPr>
          <a:xfrm>
            <a:off x="829663" y="4448189"/>
            <a:ext cx="1981200" cy="1828800"/>
          </a:xfrm>
          <a:prstGeom prst="rect">
            <a:avLst/>
          </a:prstGeom>
          <a:solidFill>
            <a:srgbClr val="A95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33D234-3CCF-C67C-D6E9-B9DE44D433B9}"/>
              </a:ext>
            </a:extLst>
          </p:cNvPr>
          <p:cNvSpPr/>
          <p:nvPr/>
        </p:nvSpPr>
        <p:spPr>
          <a:xfrm>
            <a:off x="2963263" y="4448189"/>
            <a:ext cx="1981200" cy="1828800"/>
          </a:xfrm>
          <a:prstGeom prst="rect">
            <a:avLst/>
          </a:prstGeom>
          <a:solidFill>
            <a:srgbClr val="DBB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A64C09-F1EF-51F1-0C9F-5788A7FDA17B}"/>
              </a:ext>
            </a:extLst>
          </p:cNvPr>
          <p:cNvSpPr/>
          <p:nvPr/>
        </p:nvSpPr>
        <p:spPr>
          <a:xfrm>
            <a:off x="5096863" y="4448189"/>
            <a:ext cx="1981200" cy="1828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81BBE7-906C-F9BD-C1B3-33238C3587E0}"/>
              </a:ext>
            </a:extLst>
          </p:cNvPr>
          <p:cNvSpPr/>
          <p:nvPr/>
        </p:nvSpPr>
        <p:spPr>
          <a:xfrm>
            <a:off x="7230463" y="4448189"/>
            <a:ext cx="1981200" cy="1828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7AF41F-C9AB-9362-91E1-CD0DDC8F738E}"/>
              </a:ext>
            </a:extLst>
          </p:cNvPr>
          <p:cNvSpPr/>
          <p:nvPr/>
        </p:nvSpPr>
        <p:spPr>
          <a:xfrm>
            <a:off x="9364063" y="4448189"/>
            <a:ext cx="1981200" cy="1828800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6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 Extra Light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</cp:revision>
  <dcterms:created xsi:type="dcterms:W3CDTF">2023-03-30T00:15:15Z</dcterms:created>
  <dcterms:modified xsi:type="dcterms:W3CDTF">2023-03-30T00:32:36Z</dcterms:modified>
</cp:coreProperties>
</file>