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4F8F2-8495-FEF3-96D0-EB9E0FE27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A369F-1871-1A04-6B5D-8389D1DE7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D5588-2C7B-999C-AFB2-641389E5D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ACF94-00A8-8AAF-2CE8-849387CA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1049E-9CD6-C19D-03D7-22307406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8DA3A-A74F-415F-78F9-EE6FA258BDCD}"/>
              </a:ext>
            </a:extLst>
          </p:cNvPr>
          <p:cNvSpPr txBox="1"/>
          <p:nvPr userDrawn="1"/>
        </p:nvSpPr>
        <p:spPr>
          <a:xfrm>
            <a:off x="10407654" y="6538912"/>
            <a:ext cx="240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Eleconarlet.com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9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D475-7ECE-6846-92E3-D6688F8C5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697EC-6BDC-0719-307E-2474DFEA9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B0212-0E7A-9485-758B-BB879D3E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51257-407C-ABCE-5F97-8F862067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77C91-5A95-38D0-42AC-6BF268258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5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4CED-3115-F527-EB8E-32113B37F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99E74-A89A-78B0-C183-FDA6B071B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9F00E-7B8A-DA6A-F9DA-5AC0703B4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A6B0B-2153-FEAD-6E2A-A63562325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ACC42-7149-7DD7-B0A6-FF7CA21C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0F59-B722-C924-99B9-B147384A4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76EC6-AB2C-5A1D-6CEE-637313240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9A695-3299-0650-7B8D-8833B1B75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FE0DE-DD47-0344-6593-B0D58578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54AAA-116D-E8D6-2A3D-57CFB137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B358B-ABD1-D560-DCD8-4484DB007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7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CA8D-E074-4412-8DD0-97D9B821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CDC6E-A3B8-C7E1-AA2C-F393C45B0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34B24-AA1E-608C-8405-D17FE6388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52842-1017-611E-92DC-F8E16D7D2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01AB3-E089-5E41-0131-ABF87BEB16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3AE93B-9DAA-A22C-2A13-241F906D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DA304F-B77D-8436-BA4C-17F97D40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1D187F-CA2A-BF1E-A087-47116075E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0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53F09-A9AC-A841-347A-CF23281E9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F0A4CC-152C-4C00-3BFE-07A2D85D7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ACCA1-D5C0-4D76-BF83-90BF4CE5C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88A01-0BDD-AF67-56BF-881905FE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0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AC516-7282-6AAD-2739-9C3472C42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484F4F-EA56-F583-5984-5A6B7307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67167-7BC7-6E0F-2CCC-083B8AB2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87264-318B-6F89-95DA-EDE8B4955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523C7-3025-92FA-66C7-F81A88DC2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B8299-ABB7-00C6-5EE0-B18F61A89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DAC7D-A524-2A43-1781-0EEABFCA7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23005-ED13-1262-9CD5-461548CF3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C49C8-9D42-7AA7-9C0A-68DD1BA68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4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9893-9C60-F406-1A9D-2AEFED8F4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E232CD-9E8E-9066-B250-60701E7E1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A32FD-617E-61C3-C24D-318984F3C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7038D-4365-CFAE-FA04-CF1D3EDA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BB662-8E79-343E-0FD4-3D7A0DD7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878C4-4B4E-3FB9-F32D-81306237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A115-F1C7-8AD1-CB30-8107D914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9DDA4-2B30-5C02-7EB4-994DBB529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36926-F0BC-8A6E-2E23-B4C8DD3EB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A14D9-2DD7-E3AD-999B-9F88BBEE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A3EB0-2A1E-1CF9-4E9C-47B3393E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7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6E0765-AE05-C687-891C-F8A298DBCD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70473-6D61-4944-B292-68C0B07DB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AFE88-4B3C-56C0-6B7D-8C1540AFC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AAD01-11DD-187D-EEB4-242B7DF2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83D91-3747-3584-ABF0-2DF5CC1A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59DC9-35D1-43F1-764B-46550C1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21002-B24E-2FDA-3152-8746CFC29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41EBD-9C79-E183-58A5-0D636C5B9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55444-0740-438B-BA13-58C9D68F744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2F45B-BF17-DABC-0C1D-D094C5D7E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6A399-22AF-63A5-21D3-728AC8AA1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A87A1-CDB6-4293-84D5-B2BA2CB20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5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JENNIE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F75B0104-0F5B-5F03-73F5-71AC05A50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359" y="581556"/>
            <a:ext cx="1171325" cy="2591814"/>
          </a:xfrm>
          <a:prstGeom prst="rect">
            <a:avLst/>
          </a:prstGeom>
        </p:spPr>
      </p:pic>
      <p:pic>
        <p:nvPicPr>
          <p:cNvPr id="18" name="RON" descr="A picture containing person, wearing, suit, jacket&#10;&#10;Description automatically generated">
            <a:extLst>
              <a:ext uri="{FF2B5EF4-FFF2-40B4-BE49-F238E27FC236}">
                <a16:creationId xmlns:a16="http://schemas.microsoft.com/office/drawing/2014/main" id="{57FAE99C-DA66-6013-CA1D-1425331F8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507" y="4005107"/>
            <a:ext cx="1171325" cy="2302260"/>
          </a:xfrm>
          <a:prstGeom prst="rect">
            <a:avLst/>
          </a:prstGeom>
        </p:spPr>
      </p:pic>
      <p:pic>
        <p:nvPicPr>
          <p:cNvPr id="22" name="HERMION" descr="A person holding a book&#10;&#10;Description automatically generated with medium confidence">
            <a:extLst>
              <a:ext uri="{FF2B5EF4-FFF2-40B4-BE49-F238E27FC236}">
                <a16:creationId xmlns:a16="http://schemas.microsoft.com/office/drawing/2014/main" id="{9B77FECB-8746-84E0-BB83-7A6D0BE97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89" y="4319641"/>
            <a:ext cx="1619886" cy="1983095"/>
          </a:xfrm>
          <a:prstGeom prst="rect">
            <a:avLst/>
          </a:prstGeom>
        </p:spPr>
      </p:pic>
      <p:pic>
        <p:nvPicPr>
          <p:cNvPr id="24" name="VOLDEMORT" descr="A person in a black suit&#10;&#10;Description automatically generated with low confidence">
            <a:extLst>
              <a:ext uri="{FF2B5EF4-FFF2-40B4-BE49-F238E27FC236}">
                <a16:creationId xmlns:a16="http://schemas.microsoft.com/office/drawing/2014/main" id="{E35063EE-D4D2-45F9-A7DF-881237E69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36" y="4066365"/>
            <a:ext cx="1224403" cy="2179744"/>
          </a:xfrm>
          <a:prstGeom prst="rect">
            <a:avLst/>
          </a:prstGeom>
        </p:spPr>
      </p:pic>
      <p:pic>
        <p:nvPicPr>
          <p:cNvPr id="26" name="HULK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B7474EF3-6DE9-F7F6-FCF0-FC19509FB2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05" y="783198"/>
            <a:ext cx="2002237" cy="2002237"/>
          </a:xfrm>
          <a:prstGeom prst="rect">
            <a:avLst/>
          </a:prstGeom>
        </p:spPr>
      </p:pic>
      <p:pic>
        <p:nvPicPr>
          <p:cNvPr id="30" name="SUPERMAN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8CAEEC33-9C17-D8B7-70FC-5D77FF96F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4" y="1109826"/>
            <a:ext cx="1231428" cy="1675609"/>
          </a:xfrm>
          <a:prstGeom prst="rect">
            <a:avLst/>
          </a:prstGeom>
        </p:spPr>
      </p:pic>
      <p:pic>
        <p:nvPicPr>
          <p:cNvPr id="1024" name="BOMA 1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B21A5BCE-A43B-9D99-34E4-87BB00FB01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6777">
            <a:off x="4501971" y="1064462"/>
            <a:ext cx="1404283" cy="1439706"/>
          </a:xfrm>
          <a:prstGeom prst="rect">
            <a:avLst/>
          </a:prstGeom>
        </p:spPr>
      </p:pic>
      <p:pic>
        <p:nvPicPr>
          <p:cNvPr id="1025" name="BOMB 3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566543F3-21E6-F16F-6290-E7DF6B7FE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6777">
            <a:off x="452777" y="4513910"/>
            <a:ext cx="1404283" cy="1439706"/>
          </a:xfrm>
          <a:prstGeom prst="rect">
            <a:avLst/>
          </a:prstGeom>
        </p:spPr>
      </p:pic>
      <p:pic>
        <p:nvPicPr>
          <p:cNvPr id="1027" name="BOMB 4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5E9E66A0-F32C-33CD-ADA8-854CF122AE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6777">
            <a:off x="4491149" y="4525137"/>
            <a:ext cx="1404283" cy="1439706"/>
          </a:xfrm>
          <a:prstGeom prst="rect">
            <a:avLst/>
          </a:prstGeom>
        </p:spPr>
      </p:pic>
      <p:pic>
        <p:nvPicPr>
          <p:cNvPr id="1028" name="BOMBA 2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5004AB41-4DAC-FEAB-7EDD-ECF3A19FC5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6777">
            <a:off x="8462149" y="1137300"/>
            <a:ext cx="1443905" cy="1480327"/>
          </a:xfrm>
          <a:prstGeom prst="rect">
            <a:avLst/>
          </a:prstGeom>
        </p:spPr>
      </p:pic>
      <p:pic>
        <p:nvPicPr>
          <p:cNvPr id="1029" name="LISA" descr="PNG | BLACKPINK LISA by AlexisPs-PNG on DeviantArt">
            <a:extLst>
              <a:ext uri="{FF2B5EF4-FFF2-40B4-BE49-F238E27FC236}">
                <a16:creationId xmlns:a16="http://schemas.microsoft.com/office/drawing/2014/main" id="{24A884E9-C45B-EDD0-3E7F-B7386DA67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217" y="4437837"/>
            <a:ext cx="1297253" cy="179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ROSE" descr="🥇 Rose of Blackpink Measurements - Height, Weight, Waist 1*">
            <a:extLst>
              <a:ext uri="{FF2B5EF4-FFF2-40B4-BE49-F238E27FC236}">
                <a16:creationId xmlns:a16="http://schemas.microsoft.com/office/drawing/2014/main" id="{E355835F-7174-97FE-4A11-0E019061C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294" y="470204"/>
            <a:ext cx="2594095" cy="238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2" name="PUERTA 1">
            <a:extLst>
              <a:ext uri="{FF2B5EF4-FFF2-40B4-BE49-F238E27FC236}">
                <a16:creationId xmlns:a16="http://schemas.microsoft.com/office/drawing/2014/main" id="{7BC62733-1E48-D9EB-116E-F836BDBC090C}"/>
              </a:ext>
            </a:extLst>
          </p:cNvPr>
          <p:cNvGrpSpPr/>
          <p:nvPr/>
        </p:nvGrpSpPr>
        <p:grpSpPr>
          <a:xfrm>
            <a:off x="242690" y="276791"/>
            <a:ext cx="1619885" cy="3152209"/>
            <a:chOff x="288424" y="236402"/>
            <a:chExt cx="1619885" cy="3152209"/>
          </a:xfrm>
        </p:grpSpPr>
        <p:pic>
          <p:nvPicPr>
            <p:cNvPr id="1026" name="PUERTA 1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751EDF0C-C616-B3A2-44C2-A471420EB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424" y="23640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1" name="Rectangle: Rounded Corners 1030">
              <a:extLst>
                <a:ext uri="{FF2B5EF4-FFF2-40B4-BE49-F238E27FC236}">
                  <a16:creationId xmlns:a16="http://schemas.microsoft.com/office/drawing/2014/main" id="{4F4533E1-25D4-B171-843A-BDB81204AC6E}"/>
                </a:ext>
              </a:extLst>
            </p:cNvPr>
            <p:cNvSpPr/>
            <p:nvPr/>
          </p:nvSpPr>
          <p:spPr>
            <a:xfrm>
              <a:off x="764387" y="103135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25C609E9-1774-3022-E21A-15FA23DDE6D7}"/>
              </a:ext>
            </a:extLst>
          </p:cNvPr>
          <p:cNvGrpSpPr/>
          <p:nvPr/>
        </p:nvGrpSpPr>
        <p:grpSpPr>
          <a:xfrm>
            <a:off x="2321370" y="315282"/>
            <a:ext cx="1619885" cy="3152209"/>
            <a:chOff x="2300104" y="236402"/>
            <a:chExt cx="1619885" cy="3152209"/>
          </a:xfrm>
        </p:grpSpPr>
        <p:pic>
          <p:nvPicPr>
            <p:cNvPr id="4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DF390349-0A28-B65F-0957-58F209BDDA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0104" y="23640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2" name="Rectangle: Rounded Corners 1031">
              <a:extLst>
                <a:ext uri="{FF2B5EF4-FFF2-40B4-BE49-F238E27FC236}">
                  <a16:creationId xmlns:a16="http://schemas.microsoft.com/office/drawing/2014/main" id="{C7F46DAD-C62E-9898-08DD-37D40498EFEE}"/>
                </a:ext>
              </a:extLst>
            </p:cNvPr>
            <p:cNvSpPr/>
            <p:nvPr/>
          </p:nvSpPr>
          <p:spPr>
            <a:xfrm>
              <a:off x="2776066" y="103135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F8C10AE6-0B8A-79D5-A1CB-09B8CDA419C7}"/>
              </a:ext>
            </a:extLst>
          </p:cNvPr>
          <p:cNvGrpSpPr/>
          <p:nvPr/>
        </p:nvGrpSpPr>
        <p:grpSpPr>
          <a:xfrm>
            <a:off x="4333050" y="315281"/>
            <a:ext cx="1619885" cy="3152209"/>
            <a:chOff x="4311784" y="236401"/>
            <a:chExt cx="1619885" cy="3152209"/>
          </a:xfrm>
        </p:grpSpPr>
        <p:pic>
          <p:nvPicPr>
            <p:cNvPr id="5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0B451D2F-6CCC-4A14-BF5C-E5CD7A1E04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1784" y="236401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3" name="Rectangle: Rounded Corners 1032">
              <a:extLst>
                <a:ext uri="{FF2B5EF4-FFF2-40B4-BE49-F238E27FC236}">
                  <a16:creationId xmlns:a16="http://schemas.microsoft.com/office/drawing/2014/main" id="{A03FCC72-5C48-95C5-FBCF-B3F2416D091A}"/>
                </a:ext>
              </a:extLst>
            </p:cNvPr>
            <p:cNvSpPr/>
            <p:nvPr/>
          </p:nvSpPr>
          <p:spPr>
            <a:xfrm>
              <a:off x="4787746" y="103135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02F90573-CD8B-A107-0AD9-D40F3CA3C46A}"/>
              </a:ext>
            </a:extLst>
          </p:cNvPr>
          <p:cNvGrpSpPr/>
          <p:nvPr/>
        </p:nvGrpSpPr>
        <p:grpSpPr>
          <a:xfrm>
            <a:off x="6355872" y="315281"/>
            <a:ext cx="1619885" cy="3152209"/>
            <a:chOff x="6323464" y="236402"/>
            <a:chExt cx="1619885" cy="3152209"/>
          </a:xfrm>
        </p:grpSpPr>
        <p:pic>
          <p:nvPicPr>
            <p:cNvPr id="6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79463B63-DFC4-69F7-7EE2-3F681613B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3464" y="23640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4" name="Rectangle: Rounded Corners 1033">
              <a:extLst>
                <a:ext uri="{FF2B5EF4-FFF2-40B4-BE49-F238E27FC236}">
                  <a16:creationId xmlns:a16="http://schemas.microsoft.com/office/drawing/2014/main" id="{C6B54E52-4077-19D0-F111-B53A28E5699F}"/>
                </a:ext>
              </a:extLst>
            </p:cNvPr>
            <p:cNvSpPr/>
            <p:nvPr/>
          </p:nvSpPr>
          <p:spPr>
            <a:xfrm>
              <a:off x="6794833" y="104603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</p:grpSp>
      <p:grpSp>
        <p:nvGrpSpPr>
          <p:cNvPr id="1047" name="Group 1046">
            <a:extLst>
              <a:ext uri="{FF2B5EF4-FFF2-40B4-BE49-F238E27FC236}">
                <a16:creationId xmlns:a16="http://schemas.microsoft.com/office/drawing/2014/main" id="{9ECA53B7-4A23-CA2E-C9F7-E332C64A3CE5}"/>
              </a:ext>
            </a:extLst>
          </p:cNvPr>
          <p:cNvGrpSpPr/>
          <p:nvPr/>
        </p:nvGrpSpPr>
        <p:grpSpPr>
          <a:xfrm>
            <a:off x="8356410" y="315282"/>
            <a:ext cx="1619885" cy="3152209"/>
            <a:chOff x="8335144" y="236402"/>
            <a:chExt cx="1619885" cy="3152209"/>
          </a:xfrm>
        </p:grpSpPr>
        <p:pic>
          <p:nvPicPr>
            <p:cNvPr id="7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EC832B95-3E13-6418-A586-EA8EC84E9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5144" y="23640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5" name="Rectangle: Rounded Corners 1034">
              <a:extLst>
                <a:ext uri="{FF2B5EF4-FFF2-40B4-BE49-F238E27FC236}">
                  <a16:creationId xmlns:a16="http://schemas.microsoft.com/office/drawing/2014/main" id="{1F7B5E80-C6AA-F47B-8544-6996788FCA1B}"/>
                </a:ext>
              </a:extLst>
            </p:cNvPr>
            <p:cNvSpPr/>
            <p:nvPr/>
          </p:nvSpPr>
          <p:spPr>
            <a:xfrm>
              <a:off x="8831479" y="103135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3200A518-8258-7B65-FE75-020FB2B1D2DC}"/>
              </a:ext>
            </a:extLst>
          </p:cNvPr>
          <p:cNvGrpSpPr/>
          <p:nvPr/>
        </p:nvGrpSpPr>
        <p:grpSpPr>
          <a:xfrm>
            <a:off x="10368090" y="315282"/>
            <a:ext cx="1619885" cy="3152209"/>
            <a:chOff x="10346824" y="236402"/>
            <a:chExt cx="1619885" cy="3152209"/>
          </a:xfrm>
        </p:grpSpPr>
        <p:pic>
          <p:nvPicPr>
            <p:cNvPr id="8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5343118E-57D7-3C1C-C4B6-85D3CA764B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6824" y="23640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6" name="Rectangle: Rounded Corners 1035">
              <a:extLst>
                <a:ext uri="{FF2B5EF4-FFF2-40B4-BE49-F238E27FC236}">
                  <a16:creationId xmlns:a16="http://schemas.microsoft.com/office/drawing/2014/main" id="{6C7F8254-C6DC-5F5F-46D0-FE0A4181E7E6}"/>
                </a:ext>
              </a:extLst>
            </p:cNvPr>
            <p:cNvSpPr/>
            <p:nvPr/>
          </p:nvSpPr>
          <p:spPr>
            <a:xfrm>
              <a:off x="10918096" y="1067303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</a:p>
          </p:txBody>
        </p:sp>
      </p:grp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8681769B-AE3F-C388-48F6-C698318DB479}"/>
              </a:ext>
            </a:extLst>
          </p:cNvPr>
          <p:cNvGrpSpPr/>
          <p:nvPr/>
        </p:nvGrpSpPr>
        <p:grpSpPr>
          <a:xfrm>
            <a:off x="309690" y="3627442"/>
            <a:ext cx="1619885" cy="3152209"/>
            <a:chOff x="288424" y="3548562"/>
            <a:chExt cx="1619885" cy="3152209"/>
          </a:xfrm>
        </p:grpSpPr>
        <p:pic>
          <p:nvPicPr>
            <p:cNvPr id="9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6772AA27-7146-78BD-E9B4-FB609B0525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424" y="354856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7" name="Rectangle: Rounded Corners 1036">
              <a:extLst>
                <a:ext uri="{FF2B5EF4-FFF2-40B4-BE49-F238E27FC236}">
                  <a16:creationId xmlns:a16="http://schemas.microsoft.com/office/drawing/2014/main" id="{5E1289C2-083B-B997-68E5-9B2749C0EC10}"/>
                </a:ext>
              </a:extLst>
            </p:cNvPr>
            <p:cNvSpPr/>
            <p:nvPr/>
          </p:nvSpPr>
          <p:spPr>
            <a:xfrm>
              <a:off x="764387" y="4208565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</a:p>
          </p:txBody>
        </p:sp>
      </p:grpSp>
      <p:grpSp>
        <p:nvGrpSpPr>
          <p:cNvPr id="1050" name="Group 1049">
            <a:extLst>
              <a:ext uri="{FF2B5EF4-FFF2-40B4-BE49-F238E27FC236}">
                <a16:creationId xmlns:a16="http://schemas.microsoft.com/office/drawing/2014/main" id="{96FD26E8-1C1E-C805-BB91-6A248DBC27CC}"/>
              </a:ext>
            </a:extLst>
          </p:cNvPr>
          <p:cNvGrpSpPr/>
          <p:nvPr/>
        </p:nvGrpSpPr>
        <p:grpSpPr>
          <a:xfrm>
            <a:off x="2321370" y="3627442"/>
            <a:ext cx="1619885" cy="3152209"/>
            <a:chOff x="2300104" y="3548562"/>
            <a:chExt cx="1619885" cy="3152209"/>
          </a:xfrm>
        </p:grpSpPr>
        <p:pic>
          <p:nvPicPr>
            <p:cNvPr id="10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DB84BE18-E122-4F4B-1EFA-A77C8A2B4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0104" y="354856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8" name="Rectangle: Rounded Corners 1037">
              <a:extLst>
                <a:ext uri="{FF2B5EF4-FFF2-40B4-BE49-F238E27FC236}">
                  <a16:creationId xmlns:a16="http://schemas.microsoft.com/office/drawing/2014/main" id="{E6B49105-92CC-DFE5-191C-3AC91FBA90DA}"/>
                </a:ext>
              </a:extLst>
            </p:cNvPr>
            <p:cNvSpPr/>
            <p:nvPr/>
          </p:nvSpPr>
          <p:spPr>
            <a:xfrm>
              <a:off x="2763635" y="4286401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1051" name="Group 1050">
            <a:extLst>
              <a:ext uri="{FF2B5EF4-FFF2-40B4-BE49-F238E27FC236}">
                <a16:creationId xmlns:a16="http://schemas.microsoft.com/office/drawing/2014/main" id="{A4C6C327-441F-EF7F-61CF-E646C66F220A}"/>
              </a:ext>
            </a:extLst>
          </p:cNvPr>
          <p:cNvGrpSpPr/>
          <p:nvPr/>
        </p:nvGrpSpPr>
        <p:grpSpPr>
          <a:xfrm>
            <a:off x="4333050" y="3627441"/>
            <a:ext cx="1619885" cy="3152209"/>
            <a:chOff x="4311784" y="3548561"/>
            <a:chExt cx="1619885" cy="3152209"/>
          </a:xfrm>
        </p:grpSpPr>
        <p:pic>
          <p:nvPicPr>
            <p:cNvPr id="11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3CC072A4-BBCC-4531-CE1D-D188CA95BD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1784" y="3548561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9" name="Rectangle: Rounded Corners 1038">
              <a:extLst>
                <a:ext uri="{FF2B5EF4-FFF2-40B4-BE49-F238E27FC236}">
                  <a16:creationId xmlns:a16="http://schemas.microsoft.com/office/drawing/2014/main" id="{69D0F392-6BDD-F2DD-1504-3A6DF58142C0}"/>
                </a:ext>
              </a:extLst>
            </p:cNvPr>
            <p:cNvSpPr/>
            <p:nvPr/>
          </p:nvSpPr>
          <p:spPr>
            <a:xfrm>
              <a:off x="4787746" y="431048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D7D46C4-96B8-8E00-6C46-D00300A4AE4F}"/>
              </a:ext>
            </a:extLst>
          </p:cNvPr>
          <p:cNvGrpSpPr/>
          <p:nvPr/>
        </p:nvGrpSpPr>
        <p:grpSpPr>
          <a:xfrm>
            <a:off x="6344730" y="3627442"/>
            <a:ext cx="1619885" cy="3152209"/>
            <a:chOff x="6323464" y="3548562"/>
            <a:chExt cx="1619885" cy="3152209"/>
          </a:xfrm>
        </p:grpSpPr>
        <p:pic>
          <p:nvPicPr>
            <p:cNvPr id="12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726C4AE0-067F-17F6-9A57-0645C49E6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3464" y="354856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0" name="Rectangle: Rounded Corners 1039">
              <a:extLst>
                <a:ext uri="{FF2B5EF4-FFF2-40B4-BE49-F238E27FC236}">
                  <a16:creationId xmlns:a16="http://schemas.microsoft.com/office/drawing/2014/main" id="{8E5E9B32-6DAA-5D35-C88C-309E0413DCBF}"/>
                </a:ext>
              </a:extLst>
            </p:cNvPr>
            <p:cNvSpPr/>
            <p:nvPr/>
          </p:nvSpPr>
          <p:spPr>
            <a:xfrm>
              <a:off x="6790458" y="435301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</a:p>
          </p:txBody>
        </p:sp>
      </p:grpSp>
      <p:grpSp>
        <p:nvGrpSpPr>
          <p:cNvPr id="1053" name="Group 1052">
            <a:extLst>
              <a:ext uri="{FF2B5EF4-FFF2-40B4-BE49-F238E27FC236}">
                <a16:creationId xmlns:a16="http://schemas.microsoft.com/office/drawing/2014/main" id="{6C96EB23-0D71-015E-A77B-7E8946A360A7}"/>
              </a:ext>
            </a:extLst>
          </p:cNvPr>
          <p:cNvGrpSpPr/>
          <p:nvPr/>
        </p:nvGrpSpPr>
        <p:grpSpPr>
          <a:xfrm>
            <a:off x="8356410" y="3627442"/>
            <a:ext cx="1619885" cy="3152209"/>
            <a:chOff x="8335144" y="3548562"/>
            <a:chExt cx="1619885" cy="3152209"/>
          </a:xfrm>
        </p:grpSpPr>
        <p:pic>
          <p:nvPicPr>
            <p:cNvPr id="13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495DE987-246A-ED52-5EF0-019F7E728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5144" y="354856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Rectangle: Rounded Corners 1040">
              <a:extLst>
                <a:ext uri="{FF2B5EF4-FFF2-40B4-BE49-F238E27FC236}">
                  <a16:creationId xmlns:a16="http://schemas.microsoft.com/office/drawing/2014/main" id="{89D65322-4A80-4AAB-523A-E1469E1A762D}"/>
                </a:ext>
              </a:extLst>
            </p:cNvPr>
            <p:cNvSpPr/>
            <p:nvPr/>
          </p:nvSpPr>
          <p:spPr>
            <a:xfrm>
              <a:off x="8869266" y="4353018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0B867162-F158-C0A8-E3CC-85BCD51C2B9E}"/>
              </a:ext>
            </a:extLst>
          </p:cNvPr>
          <p:cNvGrpSpPr/>
          <p:nvPr/>
        </p:nvGrpSpPr>
        <p:grpSpPr>
          <a:xfrm>
            <a:off x="10368090" y="3627442"/>
            <a:ext cx="1619885" cy="3152209"/>
            <a:chOff x="10346824" y="3548562"/>
            <a:chExt cx="1619885" cy="3152209"/>
          </a:xfrm>
        </p:grpSpPr>
        <p:pic>
          <p:nvPicPr>
            <p:cNvPr id="14" name="Picture 2" descr="Door PNG Image - PurePNG | Free transparent CC0 PNG Image Library | Wooden  front door design, Wooden main door design, Door glass design">
              <a:extLst>
                <a:ext uri="{FF2B5EF4-FFF2-40B4-BE49-F238E27FC236}">
                  <a16:creationId xmlns:a16="http://schemas.microsoft.com/office/drawing/2014/main" id="{0F942D3C-C39C-B57D-42A1-9408B3F0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6824" y="3548562"/>
              <a:ext cx="1619885" cy="3152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3" name="Rectangle: Rounded Corners 1042">
              <a:extLst>
                <a:ext uri="{FF2B5EF4-FFF2-40B4-BE49-F238E27FC236}">
                  <a16:creationId xmlns:a16="http://schemas.microsoft.com/office/drawing/2014/main" id="{6C05A68A-4A9D-FC7D-B93C-B086483A6128}"/>
                </a:ext>
              </a:extLst>
            </p:cNvPr>
            <p:cNvSpPr>
              <a:spLocks/>
            </p:cNvSpPr>
            <p:nvPr/>
          </p:nvSpPr>
          <p:spPr>
            <a:xfrm>
              <a:off x="10822786" y="4480367"/>
              <a:ext cx="667960" cy="57415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938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</cp:revision>
  <dcterms:created xsi:type="dcterms:W3CDTF">2022-11-23T02:44:58Z</dcterms:created>
  <dcterms:modified xsi:type="dcterms:W3CDTF">2022-11-23T02:47:35Z</dcterms:modified>
</cp:coreProperties>
</file>