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66F6DB"/>
    <a:srgbClr val="D7FDF6"/>
    <a:srgbClr val="E79DCE"/>
    <a:srgbClr val="0AAA8C"/>
    <a:srgbClr val="F5D8EB"/>
    <a:srgbClr val="F9E2DC"/>
    <a:srgbClr val="F1C6E3"/>
    <a:srgbClr val="66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92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868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57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1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93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617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32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54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2051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594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76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89D46-E228-4E8A-89F5-89E148D3665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538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8.jp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FD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 descr="Imagen que contiene cuarto&#10;&#10;Descripción generada automáticamente">
            <a:extLst>
              <a:ext uri="{FF2B5EF4-FFF2-40B4-BE49-F238E27FC236}">
                <a16:creationId xmlns:a16="http://schemas.microsoft.com/office/drawing/2014/main" id="{3E041F6F-CEFB-40E9-A05E-CB7F1FB3C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14" y="2700509"/>
            <a:ext cx="926524" cy="926524"/>
          </a:xfrm>
          <a:prstGeom prst="rect">
            <a:avLst/>
          </a:prstGeom>
        </p:spPr>
      </p:pic>
      <p:sp>
        <p:nvSpPr>
          <p:cNvPr id="199" name="CuadroTexto 198">
            <a:extLst>
              <a:ext uri="{FF2B5EF4-FFF2-40B4-BE49-F238E27FC236}">
                <a16:creationId xmlns:a16="http://schemas.microsoft.com/office/drawing/2014/main" id="{D5537288-1E4E-451A-9F8D-30D145823037}"/>
              </a:ext>
            </a:extLst>
          </p:cNvPr>
          <p:cNvSpPr txBox="1"/>
          <p:nvPr/>
        </p:nvSpPr>
        <p:spPr>
          <a:xfrm>
            <a:off x="672096" y="5804624"/>
            <a:ext cx="1641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spc="300" dirty="0">
                <a:solidFill>
                  <a:srgbClr val="80008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SALIDA</a:t>
            </a:r>
          </a:p>
        </p:txBody>
      </p:sp>
      <p:sp>
        <p:nvSpPr>
          <p:cNvPr id="201" name="Rectángulo: esquinas redondeadas 200">
            <a:extLst>
              <a:ext uri="{FF2B5EF4-FFF2-40B4-BE49-F238E27FC236}">
                <a16:creationId xmlns:a16="http://schemas.microsoft.com/office/drawing/2014/main" id="{35052175-CF83-44DC-A24C-FF43B3ED2F54}"/>
              </a:ext>
            </a:extLst>
          </p:cNvPr>
          <p:cNvSpPr/>
          <p:nvPr/>
        </p:nvSpPr>
        <p:spPr>
          <a:xfrm>
            <a:off x="3866288" y="543197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506" y="58523"/>
                  <a:pt x="53075" y="-12441"/>
                  <a:pt x="122411" y="0"/>
                </a:cubicBezTo>
                <a:cubicBezTo>
                  <a:pt x="294244" y="17591"/>
                  <a:pt x="411273" y="16775"/>
                  <a:pt x="593039" y="0"/>
                </a:cubicBezTo>
                <a:cubicBezTo>
                  <a:pt x="774805" y="-16775"/>
                  <a:pt x="885313" y="-19242"/>
                  <a:pt x="1102885" y="0"/>
                </a:cubicBezTo>
                <a:cubicBezTo>
                  <a:pt x="1171173" y="4095"/>
                  <a:pt x="1227172" y="59122"/>
                  <a:pt x="1225296" y="122411"/>
                </a:cubicBezTo>
                <a:cubicBezTo>
                  <a:pt x="1249154" y="313395"/>
                  <a:pt x="1225529" y="433453"/>
                  <a:pt x="1225296" y="612043"/>
                </a:cubicBezTo>
                <a:cubicBezTo>
                  <a:pt x="1216669" y="680697"/>
                  <a:pt x="1172316" y="730038"/>
                  <a:pt x="1102885" y="734454"/>
                </a:cubicBezTo>
                <a:cubicBezTo>
                  <a:pt x="954454" y="714229"/>
                  <a:pt x="744510" y="722172"/>
                  <a:pt x="642062" y="734454"/>
                </a:cubicBezTo>
                <a:cubicBezTo>
                  <a:pt x="539614" y="746736"/>
                  <a:pt x="302830" y="734837"/>
                  <a:pt x="122411" y="734454"/>
                </a:cubicBezTo>
                <a:cubicBezTo>
                  <a:pt x="56407" y="732302"/>
                  <a:pt x="5192" y="667731"/>
                  <a:pt x="0" y="612043"/>
                </a:cubicBezTo>
                <a:cubicBezTo>
                  <a:pt x="-24471" y="421795"/>
                  <a:pt x="-10840" y="30658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975" y="70768"/>
                  <a:pt x="46648" y="10995"/>
                  <a:pt x="122411" y="0"/>
                </a:cubicBezTo>
                <a:cubicBezTo>
                  <a:pt x="272596" y="-19640"/>
                  <a:pt x="452895" y="20403"/>
                  <a:pt x="583234" y="0"/>
                </a:cubicBezTo>
                <a:cubicBezTo>
                  <a:pt x="713573" y="-20403"/>
                  <a:pt x="942636" y="20237"/>
                  <a:pt x="1102885" y="0"/>
                </a:cubicBezTo>
                <a:cubicBezTo>
                  <a:pt x="1176430" y="-2181"/>
                  <a:pt x="1218747" y="49580"/>
                  <a:pt x="1225296" y="122411"/>
                </a:cubicBezTo>
                <a:cubicBezTo>
                  <a:pt x="1219404" y="263974"/>
                  <a:pt x="1245060" y="394334"/>
                  <a:pt x="1225296" y="612043"/>
                </a:cubicBezTo>
                <a:cubicBezTo>
                  <a:pt x="1212648" y="680421"/>
                  <a:pt x="1182395" y="730825"/>
                  <a:pt x="1102885" y="734454"/>
                </a:cubicBezTo>
                <a:cubicBezTo>
                  <a:pt x="999796" y="715868"/>
                  <a:pt x="751072" y="725247"/>
                  <a:pt x="632257" y="734454"/>
                </a:cubicBezTo>
                <a:cubicBezTo>
                  <a:pt x="513442" y="743661"/>
                  <a:pt x="312709" y="756878"/>
                  <a:pt x="122411" y="734454"/>
                </a:cubicBezTo>
                <a:cubicBezTo>
                  <a:pt x="52067" y="734833"/>
                  <a:pt x="-11740" y="675894"/>
                  <a:pt x="0" y="612043"/>
                </a:cubicBezTo>
                <a:cubicBezTo>
                  <a:pt x="-5212" y="468883"/>
                  <a:pt x="-2311" y="362530"/>
                  <a:pt x="0" y="122411"/>
                </a:cubicBezTo>
                <a:close/>
              </a:path>
            </a:pathLst>
          </a:custGeom>
          <a:solidFill>
            <a:srgbClr val="0099CC">
              <a:alpha val="40000"/>
            </a:srgbClr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39098550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</a:t>
            </a:r>
          </a:p>
        </p:txBody>
      </p:sp>
      <p:sp>
        <p:nvSpPr>
          <p:cNvPr id="204" name="Rectángulo: esquinas redondeadas 203">
            <a:extLst>
              <a:ext uri="{FF2B5EF4-FFF2-40B4-BE49-F238E27FC236}">
                <a16:creationId xmlns:a16="http://schemas.microsoft.com/office/drawing/2014/main" id="{F533E390-0141-488B-9433-13A6987DEB9D}"/>
              </a:ext>
            </a:extLst>
          </p:cNvPr>
          <p:cNvSpPr/>
          <p:nvPr/>
        </p:nvSpPr>
        <p:spPr>
          <a:xfrm>
            <a:off x="8116757" y="54178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32257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6679" y="56430"/>
                  <a:pt x="58234" y="-3423"/>
                  <a:pt x="122411" y="0"/>
                </a:cubicBezTo>
                <a:cubicBezTo>
                  <a:pt x="272680" y="17334"/>
                  <a:pt x="438434" y="2632"/>
                  <a:pt x="593039" y="0"/>
                </a:cubicBezTo>
                <a:cubicBezTo>
                  <a:pt x="747644" y="-2632"/>
                  <a:pt x="914532" y="20681"/>
                  <a:pt x="1102885" y="0"/>
                </a:cubicBezTo>
                <a:cubicBezTo>
                  <a:pt x="1178766" y="10101"/>
                  <a:pt x="1239444" y="57043"/>
                  <a:pt x="1225296" y="122411"/>
                </a:cubicBezTo>
                <a:cubicBezTo>
                  <a:pt x="1239550" y="242397"/>
                  <a:pt x="1226436" y="468479"/>
                  <a:pt x="1225296" y="612043"/>
                </a:cubicBezTo>
                <a:cubicBezTo>
                  <a:pt x="1230868" y="669098"/>
                  <a:pt x="1167969" y="731993"/>
                  <a:pt x="1102885" y="734454"/>
                </a:cubicBezTo>
                <a:cubicBezTo>
                  <a:pt x="913684" y="742382"/>
                  <a:pt x="761214" y="714319"/>
                  <a:pt x="632257" y="734454"/>
                </a:cubicBezTo>
                <a:cubicBezTo>
                  <a:pt x="503300" y="754589"/>
                  <a:pt x="245706" y="740864"/>
                  <a:pt x="122411" y="734454"/>
                </a:cubicBezTo>
                <a:cubicBezTo>
                  <a:pt x="61311" y="722044"/>
                  <a:pt x="-3756" y="678340"/>
                  <a:pt x="0" y="612043"/>
                </a:cubicBezTo>
                <a:cubicBezTo>
                  <a:pt x="21605" y="500097"/>
                  <a:pt x="-276" y="253422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9554" y="64894"/>
                  <a:pt x="47630" y="-8742"/>
                  <a:pt x="122411" y="0"/>
                </a:cubicBezTo>
                <a:cubicBezTo>
                  <a:pt x="269346" y="7868"/>
                  <a:pt x="446347" y="-503"/>
                  <a:pt x="622453" y="0"/>
                </a:cubicBezTo>
                <a:cubicBezTo>
                  <a:pt x="798559" y="503"/>
                  <a:pt x="901033" y="12592"/>
                  <a:pt x="1102885" y="0"/>
                </a:cubicBezTo>
                <a:cubicBezTo>
                  <a:pt x="1157944" y="9620"/>
                  <a:pt x="1222997" y="66382"/>
                  <a:pt x="1225296" y="122411"/>
                </a:cubicBezTo>
                <a:cubicBezTo>
                  <a:pt x="1219363" y="322069"/>
                  <a:pt x="1218188" y="482356"/>
                  <a:pt x="1225296" y="612043"/>
                </a:cubicBezTo>
                <a:cubicBezTo>
                  <a:pt x="1235214" y="673519"/>
                  <a:pt x="1180117" y="731076"/>
                  <a:pt x="1102885" y="734454"/>
                </a:cubicBezTo>
                <a:cubicBezTo>
                  <a:pt x="964722" y="750945"/>
                  <a:pt x="756969" y="728259"/>
                  <a:pt x="612648" y="734454"/>
                </a:cubicBezTo>
                <a:cubicBezTo>
                  <a:pt x="468327" y="740649"/>
                  <a:pt x="298231" y="726011"/>
                  <a:pt x="122411" y="734454"/>
                </a:cubicBezTo>
                <a:cubicBezTo>
                  <a:pt x="62508" y="740118"/>
                  <a:pt x="8069" y="674643"/>
                  <a:pt x="0" y="612043"/>
                </a:cubicBezTo>
                <a:cubicBezTo>
                  <a:pt x="-24223" y="478121"/>
                  <a:pt x="17894" y="336103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404552759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5</a:t>
            </a:r>
          </a:p>
        </p:txBody>
      </p:sp>
      <p:sp>
        <p:nvSpPr>
          <p:cNvPr id="205" name="Rectángulo: esquinas redondeadas 204">
            <a:extLst>
              <a:ext uri="{FF2B5EF4-FFF2-40B4-BE49-F238E27FC236}">
                <a16:creationId xmlns:a16="http://schemas.microsoft.com/office/drawing/2014/main" id="{E61370E5-3624-4D3D-81B1-FF02001F4D5E}"/>
              </a:ext>
            </a:extLst>
          </p:cNvPr>
          <p:cNvSpPr/>
          <p:nvPr/>
        </p:nvSpPr>
        <p:spPr>
          <a:xfrm rot="5400000">
            <a:off x="8362178" y="42680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960" y="55871"/>
                  <a:pt x="39974" y="-6685"/>
                  <a:pt x="122411" y="0"/>
                </a:cubicBezTo>
                <a:cubicBezTo>
                  <a:pt x="234559" y="-24501"/>
                  <a:pt x="378593" y="-22767"/>
                  <a:pt x="612648" y="0"/>
                </a:cubicBezTo>
                <a:cubicBezTo>
                  <a:pt x="846703" y="22767"/>
                  <a:pt x="911358" y="17704"/>
                  <a:pt x="1102885" y="0"/>
                </a:cubicBezTo>
                <a:cubicBezTo>
                  <a:pt x="1173422" y="-9871"/>
                  <a:pt x="1237115" y="48110"/>
                  <a:pt x="1225296" y="122411"/>
                </a:cubicBezTo>
                <a:cubicBezTo>
                  <a:pt x="1221076" y="266927"/>
                  <a:pt x="1238464" y="406441"/>
                  <a:pt x="1225296" y="612043"/>
                </a:cubicBezTo>
                <a:cubicBezTo>
                  <a:pt x="1227925" y="695351"/>
                  <a:pt x="1160537" y="745108"/>
                  <a:pt x="1102885" y="734454"/>
                </a:cubicBezTo>
                <a:cubicBezTo>
                  <a:pt x="942061" y="756032"/>
                  <a:pt x="858530" y="731099"/>
                  <a:pt x="642062" y="734454"/>
                </a:cubicBezTo>
                <a:cubicBezTo>
                  <a:pt x="425594" y="737809"/>
                  <a:pt x="311417" y="753894"/>
                  <a:pt x="122411" y="734454"/>
                </a:cubicBezTo>
                <a:cubicBezTo>
                  <a:pt x="47520" y="729041"/>
                  <a:pt x="-6330" y="686294"/>
                  <a:pt x="0" y="612043"/>
                </a:cubicBezTo>
                <a:cubicBezTo>
                  <a:pt x="-12213" y="448055"/>
                  <a:pt x="7374" y="35894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0783" y="49686"/>
                  <a:pt x="58341" y="7847"/>
                  <a:pt x="122411" y="0"/>
                </a:cubicBezTo>
                <a:cubicBezTo>
                  <a:pt x="326631" y="-2569"/>
                  <a:pt x="460042" y="5425"/>
                  <a:pt x="632257" y="0"/>
                </a:cubicBezTo>
                <a:cubicBezTo>
                  <a:pt x="804472" y="-5425"/>
                  <a:pt x="991381" y="19982"/>
                  <a:pt x="1102885" y="0"/>
                </a:cubicBezTo>
                <a:cubicBezTo>
                  <a:pt x="1168306" y="8224"/>
                  <a:pt x="1225142" y="62239"/>
                  <a:pt x="1225296" y="122411"/>
                </a:cubicBezTo>
                <a:cubicBezTo>
                  <a:pt x="1241103" y="310639"/>
                  <a:pt x="1230485" y="442835"/>
                  <a:pt x="1225296" y="612043"/>
                </a:cubicBezTo>
                <a:cubicBezTo>
                  <a:pt x="1227730" y="665732"/>
                  <a:pt x="1178097" y="735039"/>
                  <a:pt x="1102885" y="734454"/>
                </a:cubicBezTo>
                <a:cubicBezTo>
                  <a:pt x="949445" y="729228"/>
                  <a:pt x="749308" y="757550"/>
                  <a:pt x="612648" y="734454"/>
                </a:cubicBezTo>
                <a:cubicBezTo>
                  <a:pt x="475988" y="711358"/>
                  <a:pt x="356353" y="733717"/>
                  <a:pt x="122411" y="734454"/>
                </a:cubicBezTo>
                <a:cubicBezTo>
                  <a:pt x="53605" y="735404"/>
                  <a:pt x="454" y="674648"/>
                  <a:pt x="0" y="612043"/>
                </a:cubicBezTo>
                <a:cubicBezTo>
                  <a:pt x="12924" y="458758"/>
                  <a:pt x="7109" y="246096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83349003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6</a:t>
            </a:r>
          </a:p>
        </p:txBody>
      </p:sp>
      <p:sp>
        <p:nvSpPr>
          <p:cNvPr id="207" name="Rectángulo: esquinas redondeadas 206">
            <a:extLst>
              <a:ext uri="{FF2B5EF4-FFF2-40B4-BE49-F238E27FC236}">
                <a16:creationId xmlns:a16="http://schemas.microsoft.com/office/drawing/2014/main" id="{A55DD9F3-F6FD-4E2E-BBAB-0658721F5A93}"/>
              </a:ext>
            </a:extLst>
          </p:cNvPr>
          <p:cNvSpPr/>
          <p:nvPr/>
        </p:nvSpPr>
        <p:spPr>
          <a:xfrm rot="5400000">
            <a:off x="8368201" y="2872874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83234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608" y="51895"/>
                  <a:pt x="47378" y="6100"/>
                  <a:pt x="122411" y="0"/>
                </a:cubicBezTo>
                <a:cubicBezTo>
                  <a:pt x="222079" y="-9179"/>
                  <a:pt x="416150" y="15903"/>
                  <a:pt x="583234" y="0"/>
                </a:cubicBezTo>
                <a:cubicBezTo>
                  <a:pt x="750318" y="-15903"/>
                  <a:pt x="899381" y="-3988"/>
                  <a:pt x="1102885" y="0"/>
                </a:cubicBezTo>
                <a:cubicBezTo>
                  <a:pt x="1166693" y="-6606"/>
                  <a:pt x="1231676" y="69105"/>
                  <a:pt x="1225296" y="122411"/>
                </a:cubicBezTo>
                <a:cubicBezTo>
                  <a:pt x="1213838" y="315728"/>
                  <a:pt x="1202525" y="482378"/>
                  <a:pt x="1225296" y="612043"/>
                </a:cubicBezTo>
                <a:cubicBezTo>
                  <a:pt x="1223396" y="684813"/>
                  <a:pt x="1163421" y="739989"/>
                  <a:pt x="1102885" y="734454"/>
                </a:cubicBezTo>
                <a:cubicBezTo>
                  <a:pt x="892354" y="737642"/>
                  <a:pt x="841011" y="714032"/>
                  <a:pt x="602843" y="734454"/>
                </a:cubicBezTo>
                <a:cubicBezTo>
                  <a:pt x="364675" y="754876"/>
                  <a:pt x="322770" y="752585"/>
                  <a:pt x="122411" y="734454"/>
                </a:cubicBezTo>
                <a:cubicBezTo>
                  <a:pt x="51421" y="736665"/>
                  <a:pt x="-11238" y="688017"/>
                  <a:pt x="0" y="612043"/>
                </a:cubicBezTo>
                <a:cubicBezTo>
                  <a:pt x="-11000" y="387123"/>
                  <a:pt x="7927" y="347029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778" y="47148"/>
                  <a:pt x="40136" y="4846"/>
                  <a:pt x="122411" y="0"/>
                </a:cubicBezTo>
                <a:cubicBezTo>
                  <a:pt x="254789" y="-11425"/>
                  <a:pt x="389706" y="8084"/>
                  <a:pt x="593039" y="0"/>
                </a:cubicBezTo>
                <a:cubicBezTo>
                  <a:pt x="796372" y="-8084"/>
                  <a:pt x="902839" y="23728"/>
                  <a:pt x="1102885" y="0"/>
                </a:cubicBezTo>
                <a:cubicBezTo>
                  <a:pt x="1168616" y="-2450"/>
                  <a:pt x="1217668" y="50732"/>
                  <a:pt x="1225296" y="122411"/>
                </a:cubicBezTo>
                <a:cubicBezTo>
                  <a:pt x="1229186" y="297242"/>
                  <a:pt x="1223657" y="513815"/>
                  <a:pt x="1225296" y="612043"/>
                </a:cubicBezTo>
                <a:cubicBezTo>
                  <a:pt x="1218837" y="682130"/>
                  <a:pt x="1172224" y="735151"/>
                  <a:pt x="1102885" y="734454"/>
                </a:cubicBezTo>
                <a:cubicBezTo>
                  <a:pt x="877312" y="721523"/>
                  <a:pt x="785925" y="753588"/>
                  <a:pt x="612648" y="734454"/>
                </a:cubicBezTo>
                <a:cubicBezTo>
                  <a:pt x="439371" y="715320"/>
                  <a:pt x="227023" y="724908"/>
                  <a:pt x="122411" y="734454"/>
                </a:cubicBezTo>
                <a:cubicBezTo>
                  <a:pt x="52838" y="750504"/>
                  <a:pt x="-14474" y="681731"/>
                  <a:pt x="0" y="612043"/>
                </a:cubicBezTo>
                <a:cubicBezTo>
                  <a:pt x="-12169" y="418475"/>
                  <a:pt x="-9131" y="255163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54795039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208" name="Rectángulo: esquinas redondeadas 207">
            <a:extLst>
              <a:ext uri="{FF2B5EF4-FFF2-40B4-BE49-F238E27FC236}">
                <a16:creationId xmlns:a16="http://schemas.microsoft.com/office/drawing/2014/main" id="{CAECB398-08DD-44C9-B8A2-77DE37FCBE40}"/>
              </a:ext>
            </a:extLst>
          </p:cNvPr>
          <p:cNvSpPr/>
          <p:nvPr/>
        </p:nvSpPr>
        <p:spPr>
          <a:xfrm rot="5400000">
            <a:off x="8368201" y="147586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4391" y="57026"/>
                  <a:pt x="45701" y="9458"/>
                  <a:pt x="122411" y="0"/>
                </a:cubicBezTo>
                <a:cubicBezTo>
                  <a:pt x="331155" y="17525"/>
                  <a:pt x="494950" y="6688"/>
                  <a:pt x="602843" y="0"/>
                </a:cubicBezTo>
                <a:cubicBezTo>
                  <a:pt x="710736" y="-6688"/>
                  <a:pt x="894123" y="-3576"/>
                  <a:pt x="1102885" y="0"/>
                </a:cubicBezTo>
                <a:cubicBezTo>
                  <a:pt x="1176245" y="-10240"/>
                  <a:pt x="1234153" y="52520"/>
                  <a:pt x="1225296" y="122411"/>
                </a:cubicBezTo>
                <a:cubicBezTo>
                  <a:pt x="1225350" y="366905"/>
                  <a:pt x="1244128" y="379024"/>
                  <a:pt x="1225296" y="612043"/>
                </a:cubicBezTo>
                <a:cubicBezTo>
                  <a:pt x="1227304" y="685143"/>
                  <a:pt x="1174428" y="733694"/>
                  <a:pt x="1102885" y="734454"/>
                </a:cubicBezTo>
                <a:cubicBezTo>
                  <a:pt x="985479" y="745469"/>
                  <a:pt x="803744" y="748674"/>
                  <a:pt x="602843" y="734454"/>
                </a:cubicBezTo>
                <a:cubicBezTo>
                  <a:pt x="401942" y="720234"/>
                  <a:pt x="257112" y="741264"/>
                  <a:pt x="122411" y="734454"/>
                </a:cubicBezTo>
                <a:cubicBezTo>
                  <a:pt x="49999" y="732861"/>
                  <a:pt x="2001" y="670333"/>
                  <a:pt x="0" y="612043"/>
                </a:cubicBezTo>
                <a:cubicBezTo>
                  <a:pt x="-2066" y="472165"/>
                  <a:pt x="10593" y="254579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576" y="54653"/>
                  <a:pt x="52091" y="-5015"/>
                  <a:pt x="122411" y="0"/>
                </a:cubicBezTo>
                <a:cubicBezTo>
                  <a:pt x="255777" y="-6213"/>
                  <a:pt x="506797" y="-25149"/>
                  <a:pt x="632257" y="0"/>
                </a:cubicBezTo>
                <a:cubicBezTo>
                  <a:pt x="757717" y="25149"/>
                  <a:pt x="919786" y="14620"/>
                  <a:pt x="1102885" y="0"/>
                </a:cubicBezTo>
                <a:cubicBezTo>
                  <a:pt x="1179124" y="-8918"/>
                  <a:pt x="1231874" y="58859"/>
                  <a:pt x="1225296" y="122411"/>
                </a:cubicBezTo>
                <a:cubicBezTo>
                  <a:pt x="1238056" y="313119"/>
                  <a:pt x="1237541" y="475622"/>
                  <a:pt x="1225296" y="612043"/>
                </a:cubicBezTo>
                <a:cubicBezTo>
                  <a:pt x="1219067" y="672542"/>
                  <a:pt x="1165985" y="728538"/>
                  <a:pt x="1102885" y="734454"/>
                </a:cubicBezTo>
                <a:cubicBezTo>
                  <a:pt x="953548" y="746842"/>
                  <a:pt x="815700" y="722629"/>
                  <a:pt x="642062" y="734454"/>
                </a:cubicBezTo>
                <a:cubicBezTo>
                  <a:pt x="468424" y="746279"/>
                  <a:pt x="292781" y="734755"/>
                  <a:pt x="122411" y="734454"/>
                </a:cubicBezTo>
                <a:cubicBezTo>
                  <a:pt x="50715" y="734809"/>
                  <a:pt x="-2528" y="682868"/>
                  <a:pt x="0" y="612043"/>
                </a:cubicBezTo>
                <a:cubicBezTo>
                  <a:pt x="5203" y="432430"/>
                  <a:pt x="11502" y="271531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316213533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09" name="Rectángulo: esquinas redondeadas 208">
            <a:extLst>
              <a:ext uri="{FF2B5EF4-FFF2-40B4-BE49-F238E27FC236}">
                <a16:creationId xmlns:a16="http://schemas.microsoft.com/office/drawing/2014/main" id="{4011840C-D2A3-4D9E-B6DB-675A6E4FFF29}"/>
              </a:ext>
            </a:extLst>
          </p:cNvPr>
          <p:cNvSpPr/>
          <p:nvPr/>
        </p:nvSpPr>
        <p:spPr>
          <a:xfrm>
            <a:off x="2452381" y="38298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12648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9405" y="62280"/>
                  <a:pt x="48915" y="-953"/>
                  <a:pt x="122411" y="0"/>
                </a:cubicBezTo>
                <a:cubicBezTo>
                  <a:pt x="283384" y="17157"/>
                  <a:pt x="505281" y="-17766"/>
                  <a:pt x="602843" y="0"/>
                </a:cubicBezTo>
                <a:cubicBezTo>
                  <a:pt x="700405" y="17766"/>
                  <a:pt x="881830" y="-5332"/>
                  <a:pt x="1102885" y="0"/>
                </a:cubicBezTo>
                <a:cubicBezTo>
                  <a:pt x="1170760" y="1527"/>
                  <a:pt x="1231537" y="58609"/>
                  <a:pt x="1225296" y="122411"/>
                </a:cubicBezTo>
                <a:cubicBezTo>
                  <a:pt x="1220750" y="355338"/>
                  <a:pt x="1214449" y="502513"/>
                  <a:pt x="1225296" y="612043"/>
                </a:cubicBezTo>
                <a:cubicBezTo>
                  <a:pt x="1228391" y="682163"/>
                  <a:pt x="1177024" y="748765"/>
                  <a:pt x="1102885" y="734454"/>
                </a:cubicBezTo>
                <a:cubicBezTo>
                  <a:pt x="921199" y="745387"/>
                  <a:pt x="841688" y="742264"/>
                  <a:pt x="612648" y="734454"/>
                </a:cubicBezTo>
                <a:cubicBezTo>
                  <a:pt x="383608" y="726644"/>
                  <a:pt x="341398" y="756797"/>
                  <a:pt x="122411" y="734454"/>
                </a:cubicBezTo>
                <a:cubicBezTo>
                  <a:pt x="52064" y="724540"/>
                  <a:pt x="3052" y="673124"/>
                  <a:pt x="0" y="612043"/>
                </a:cubicBezTo>
                <a:cubicBezTo>
                  <a:pt x="-11618" y="421260"/>
                  <a:pt x="1587" y="248266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401" y="52154"/>
                  <a:pt x="49179" y="-13209"/>
                  <a:pt x="122411" y="0"/>
                </a:cubicBezTo>
                <a:cubicBezTo>
                  <a:pt x="346806" y="14565"/>
                  <a:pt x="383347" y="17125"/>
                  <a:pt x="593039" y="0"/>
                </a:cubicBezTo>
                <a:cubicBezTo>
                  <a:pt x="802731" y="-17125"/>
                  <a:pt x="972047" y="-24280"/>
                  <a:pt x="1102885" y="0"/>
                </a:cubicBezTo>
                <a:cubicBezTo>
                  <a:pt x="1168197" y="-7589"/>
                  <a:pt x="1230425" y="55044"/>
                  <a:pt x="1225296" y="122411"/>
                </a:cubicBezTo>
                <a:cubicBezTo>
                  <a:pt x="1203030" y="359553"/>
                  <a:pt x="1220118" y="503390"/>
                  <a:pt x="1225296" y="612043"/>
                </a:cubicBezTo>
                <a:cubicBezTo>
                  <a:pt x="1229205" y="681618"/>
                  <a:pt x="1177317" y="743846"/>
                  <a:pt x="1102885" y="734454"/>
                </a:cubicBezTo>
                <a:cubicBezTo>
                  <a:pt x="870462" y="738224"/>
                  <a:pt x="822920" y="734006"/>
                  <a:pt x="612648" y="734454"/>
                </a:cubicBezTo>
                <a:cubicBezTo>
                  <a:pt x="402376" y="734902"/>
                  <a:pt x="264762" y="712301"/>
                  <a:pt x="122411" y="734454"/>
                </a:cubicBezTo>
                <a:cubicBezTo>
                  <a:pt x="48611" y="740477"/>
                  <a:pt x="6306" y="677933"/>
                  <a:pt x="0" y="612043"/>
                </a:cubicBezTo>
                <a:cubicBezTo>
                  <a:pt x="-5358" y="461512"/>
                  <a:pt x="15056" y="223423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41271179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13</a:t>
            </a:r>
          </a:p>
        </p:txBody>
      </p:sp>
      <p:sp>
        <p:nvSpPr>
          <p:cNvPr id="210" name="Rectángulo: esquinas redondeadas 209">
            <a:extLst>
              <a:ext uri="{FF2B5EF4-FFF2-40B4-BE49-F238E27FC236}">
                <a16:creationId xmlns:a16="http://schemas.microsoft.com/office/drawing/2014/main" id="{AA060EB5-401F-4EDA-8FBC-411177E14502}"/>
              </a:ext>
            </a:extLst>
          </p:cNvPr>
          <p:cNvSpPr/>
          <p:nvPr/>
        </p:nvSpPr>
        <p:spPr>
          <a:xfrm>
            <a:off x="3870165" y="397063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2245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5910" y="55173"/>
                  <a:pt x="57944" y="-10589"/>
                  <a:pt x="122411" y="0"/>
                </a:cubicBezTo>
                <a:cubicBezTo>
                  <a:pt x="306901" y="17199"/>
                  <a:pt x="398431" y="-20994"/>
                  <a:pt x="622453" y="0"/>
                </a:cubicBezTo>
                <a:cubicBezTo>
                  <a:pt x="846475" y="20994"/>
                  <a:pt x="995548" y="-12540"/>
                  <a:pt x="1102885" y="0"/>
                </a:cubicBezTo>
                <a:cubicBezTo>
                  <a:pt x="1173250" y="-10361"/>
                  <a:pt x="1221404" y="40967"/>
                  <a:pt x="1225296" y="122411"/>
                </a:cubicBezTo>
                <a:cubicBezTo>
                  <a:pt x="1232002" y="338694"/>
                  <a:pt x="1239193" y="424809"/>
                  <a:pt x="1225296" y="612043"/>
                </a:cubicBezTo>
                <a:cubicBezTo>
                  <a:pt x="1223598" y="692568"/>
                  <a:pt x="1158892" y="733810"/>
                  <a:pt x="1102885" y="734454"/>
                </a:cubicBezTo>
                <a:cubicBezTo>
                  <a:pt x="906005" y="710991"/>
                  <a:pt x="762293" y="752182"/>
                  <a:pt x="622453" y="734454"/>
                </a:cubicBezTo>
                <a:cubicBezTo>
                  <a:pt x="482613" y="716726"/>
                  <a:pt x="309306" y="718284"/>
                  <a:pt x="122411" y="734454"/>
                </a:cubicBezTo>
                <a:cubicBezTo>
                  <a:pt x="62646" y="728221"/>
                  <a:pt x="-8606" y="688325"/>
                  <a:pt x="0" y="612043"/>
                </a:cubicBezTo>
                <a:cubicBezTo>
                  <a:pt x="21833" y="407460"/>
                  <a:pt x="-3116" y="227212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2831" y="50459"/>
                  <a:pt x="42595" y="10751"/>
                  <a:pt x="122411" y="0"/>
                </a:cubicBezTo>
                <a:cubicBezTo>
                  <a:pt x="287843" y="1107"/>
                  <a:pt x="450863" y="14279"/>
                  <a:pt x="583234" y="0"/>
                </a:cubicBezTo>
                <a:cubicBezTo>
                  <a:pt x="715605" y="-14279"/>
                  <a:pt x="858966" y="-1212"/>
                  <a:pt x="1102885" y="0"/>
                </a:cubicBezTo>
                <a:cubicBezTo>
                  <a:pt x="1169488" y="-10436"/>
                  <a:pt x="1224710" y="58857"/>
                  <a:pt x="1225296" y="122411"/>
                </a:cubicBezTo>
                <a:cubicBezTo>
                  <a:pt x="1221195" y="262043"/>
                  <a:pt x="1222008" y="454894"/>
                  <a:pt x="1225296" y="612043"/>
                </a:cubicBezTo>
                <a:cubicBezTo>
                  <a:pt x="1237084" y="690624"/>
                  <a:pt x="1163456" y="733331"/>
                  <a:pt x="1102885" y="734454"/>
                </a:cubicBezTo>
                <a:cubicBezTo>
                  <a:pt x="885934" y="715867"/>
                  <a:pt x="767685" y="727100"/>
                  <a:pt x="602843" y="734454"/>
                </a:cubicBezTo>
                <a:cubicBezTo>
                  <a:pt x="438001" y="741808"/>
                  <a:pt x="274954" y="719094"/>
                  <a:pt x="122411" y="734454"/>
                </a:cubicBezTo>
                <a:cubicBezTo>
                  <a:pt x="57883" y="735777"/>
                  <a:pt x="4932" y="681605"/>
                  <a:pt x="0" y="612043"/>
                </a:cubicBezTo>
                <a:cubicBezTo>
                  <a:pt x="4924" y="424118"/>
                  <a:pt x="96" y="263751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264688505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12</a:t>
            </a:r>
          </a:p>
        </p:txBody>
      </p:sp>
      <p:sp>
        <p:nvSpPr>
          <p:cNvPr id="211" name="Rectángulo: esquinas redondeadas 210">
            <a:extLst>
              <a:ext uri="{FF2B5EF4-FFF2-40B4-BE49-F238E27FC236}">
                <a16:creationId xmlns:a16="http://schemas.microsoft.com/office/drawing/2014/main" id="{BB53337E-00E9-4D1E-8D5C-F5D00E052B73}"/>
              </a:ext>
            </a:extLst>
          </p:cNvPr>
          <p:cNvSpPr/>
          <p:nvPr/>
        </p:nvSpPr>
        <p:spPr>
          <a:xfrm>
            <a:off x="5290834" y="39610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9931" y="49242"/>
                  <a:pt x="68419" y="6160"/>
                  <a:pt x="122411" y="0"/>
                </a:cubicBezTo>
                <a:cubicBezTo>
                  <a:pt x="259965" y="2444"/>
                  <a:pt x="368851" y="14706"/>
                  <a:pt x="612648" y="0"/>
                </a:cubicBezTo>
                <a:cubicBezTo>
                  <a:pt x="856445" y="-14706"/>
                  <a:pt x="935716" y="-14949"/>
                  <a:pt x="1102885" y="0"/>
                </a:cubicBezTo>
                <a:cubicBezTo>
                  <a:pt x="1165235" y="-10834"/>
                  <a:pt x="1241270" y="59146"/>
                  <a:pt x="1225296" y="122411"/>
                </a:cubicBezTo>
                <a:cubicBezTo>
                  <a:pt x="1237738" y="313449"/>
                  <a:pt x="1205569" y="378344"/>
                  <a:pt x="1225296" y="612043"/>
                </a:cubicBezTo>
                <a:cubicBezTo>
                  <a:pt x="1225359" y="673403"/>
                  <a:pt x="1175197" y="734999"/>
                  <a:pt x="1102885" y="734454"/>
                </a:cubicBezTo>
                <a:cubicBezTo>
                  <a:pt x="907768" y="755688"/>
                  <a:pt x="765244" y="731398"/>
                  <a:pt x="622453" y="734454"/>
                </a:cubicBezTo>
                <a:cubicBezTo>
                  <a:pt x="479662" y="737510"/>
                  <a:pt x="363412" y="717936"/>
                  <a:pt x="122411" y="734454"/>
                </a:cubicBezTo>
                <a:cubicBezTo>
                  <a:pt x="43477" y="727137"/>
                  <a:pt x="8520" y="672017"/>
                  <a:pt x="0" y="612043"/>
                </a:cubicBezTo>
                <a:cubicBezTo>
                  <a:pt x="17670" y="371124"/>
                  <a:pt x="5327" y="29413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0402" y="54127"/>
                  <a:pt x="56150" y="-9316"/>
                  <a:pt x="122411" y="0"/>
                </a:cubicBezTo>
                <a:cubicBezTo>
                  <a:pt x="298954" y="-3413"/>
                  <a:pt x="468621" y="9710"/>
                  <a:pt x="612648" y="0"/>
                </a:cubicBezTo>
                <a:cubicBezTo>
                  <a:pt x="756675" y="-9710"/>
                  <a:pt x="994482" y="23115"/>
                  <a:pt x="1102885" y="0"/>
                </a:cubicBezTo>
                <a:cubicBezTo>
                  <a:pt x="1161595" y="2812"/>
                  <a:pt x="1224783" y="60619"/>
                  <a:pt x="1225296" y="122411"/>
                </a:cubicBezTo>
                <a:cubicBezTo>
                  <a:pt x="1242392" y="281811"/>
                  <a:pt x="1249221" y="397389"/>
                  <a:pt x="1225296" y="612043"/>
                </a:cubicBezTo>
                <a:cubicBezTo>
                  <a:pt x="1218296" y="679316"/>
                  <a:pt x="1174786" y="725353"/>
                  <a:pt x="1102885" y="734454"/>
                </a:cubicBezTo>
                <a:cubicBezTo>
                  <a:pt x="938139" y="754657"/>
                  <a:pt x="793555" y="736849"/>
                  <a:pt x="612648" y="734454"/>
                </a:cubicBezTo>
                <a:cubicBezTo>
                  <a:pt x="431741" y="732059"/>
                  <a:pt x="254547" y="723897"/>
                  <a:pt x="122411" y="734454"/>
                </a:cubicBezTo>
                <a:cubicBezTo>
                  <a:pt x="71629" y="733210"/>
                  <a:pt x="7574" y="673967"/>
                  <a:pt x="0" y="612043"/>
                </a:cubicBezTo>
                <a:cubicBezTo>
                  <a:pt x="-20304" y="378319"/>
                  <a:pt x="-113" y="351716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174836472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11</a:t>
            </a:r>
          </a:p>
        </p:txBody>
      </p:sp>
      <p:sp>
        <p:nvSpPr>
          <p:cNvPr id="212" name="Rectángulo: esquinas redondeadas 211">
            <a:extLst>
              <a:ext uri="{FF2B5EF4-FFF2-40B4-BE49-F238E27FC236}">
                <a16:creationId xmlns:a16="http://schemas.microsoft.com/office/drawing/2014/main" id="{C9C4E265-E599-4242-8760-D2FB98FE91A1}"/>
              </a:ext>
            </a:extLst>
          </p:cNvPr>
          <p:cNvSpPr/>
          <p:nvPr/>
        </p:nvSpPr>
        <p:spPr>
          <a:xfrm>
            <a:off x="6705734" y="38298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002" y="57401"/>
                  <a:pt x="45836" y="2625"/>
                  <a:pt x="122411" y="0"/>
                </a:cubicBezTo>
                <a:cubicBezTo>
                  <a:pt x="305020" y="-18818"/>
                  <a:pt x="426584" y="4571"/>
                  <a:pt x="612648" y="0"/>
                </a:cubicBezTo>
                <a:cubicBezTo>
                  <a:pt x="798712" y="-4571"/>
                  <a:pt x="910494" y="20125"/>
                  <a:pt x="1102885" y="0"/>
                </a:cubicBezTo>
                <a:cubicBezTo>
                  <a:pt x="1165318" y="-15541"/>
                  <a:pt x="1228410" y="50232"/>
                  <a:pt x="1225296" y="122411"/>
                </a:cubicBezTo>
                <a:cubicBezTo>
                  <a:pt x="1238453" y="333485"/>
                  <a:pt x="1219033" y="439391"/>
                  <a:pt x="1225296" y="612043"/>
                </a:cubicBezTo>
                <a:cubicBezTo>
                  <a:pt x="1223607" y="676230"/>
                  <a:pt x="1172868" y="735092"/>
                  <a:pt x="1102885" y="734454"/>
                </a:cubicBezTo>
                <a:cubicBezTo>
                  <a:pt x="942540" y="722765"/>
                  <a:pt x="808124" y="716746"/>
                  <a:pt x="622453" y="734454"/>
                </a:cubicBezTo>
                <a:cubicBezTo>
                  <a:pt x="436782" y="752162"/>
                  <a:pt x="248755" y="711189"/>
                  <a:pt x="122411" y="734454"/>
                </a:cubicBezTo>
                <a:cubicBezTo>
                  <a:pt x="58421" y="741753"/>
                  <a:pt x="-1923" y="695035"/>
                  <a:pt x="0" y="612043"/>
                </a:cubicBezTo>
                <a:cubicBezTo>
                  <a:pt x="13748" y="413006"/>
                  <a:pt x="-11831" y="250027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579" y="63636"/>
                  <a:pt x="49371" y="-5381"/>
                  <a:pt x="122411" y="0"/>
                </a:cubicBezTo>
                <a:cubicBezTo>
                  <a:pt x="369518" y="-20107"/>
                  <a:pt x="465918" y="-23916"/>
                  <a:pt x="632257" y="0"/>
                </a:cubicBezTo>
                <a:cubicBezTo>
                  <a:pt x="798596" y="23916"/>
                  <a:pt x="954454" y="16012"/>
                  <a:pt x="1102885" y="0"/>
                </a:cubicBezTo>
                <a:cubicBezTo>
                  <a:pt x="1183660" y="-686"/>
                  <a:pt x="1228165" y="60022"/>
                  <a:pt x="1225296" y="122411"/>
                </a:cubicBezTo>
                <a:cubicBezTo>
                  <a:pt x="1249395" y="319869"/>
                  <a:pt x="1229277" y="410785"/>
                  <a:pt x="1225296" y="612043"/>
                </a:cubicBezTo>
                <a:cubicBezTo>
                  <a:pt x="1229340" y="682896"/>
                  <a:pt x="1176684" y="730654"/>
                  <a:pt x="1102885" y="734454"/>
                </a:cubicBezTo>
                <a:cubicBezTo>
                  <a:pt x="969543" y="717976"/>
                  <a:pt x="840250" y="735980"/>
                  <a:pt x="622453" y="734454"/>
                </a:cubicBezTo>
                <a:cubicBezTo>
                  <a:pt x="404656" y="732928"/>
                  <a:pt x="248256" y="752715"/>
                  <a:pt x="122411" y="734454"/>
                </a:cubicBezTo>
                <a:cubicBezTo>
                  <a:pt x="48456" y="729586"/>
                  <a:pt x="4905" y="687497"/>
                  <a:pt x="0" y="612043"/>
                </a:cubicBezTo>
                <a:cubicBezTo>
                  <a:pt x="-4303" y="440135"/>
                  <a:pt x="-14025" y="313413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76477940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10</a:t>
            </a:r>
          </a:p>
        </p:txBody>
      </p:sp>
      <p:sp>
        <p:nvSpPr>
          <p:cNvPr id="213" name="Rectángulo: esquinas redondeadas 212">
            <a:extLst>
              <a:ext uri="{FF2B5EF4-FFF2-40B4-BE49-F238E27FC236}">
                <a16:creationId xmlns:a16="http://schemas.microsoft.com/office/drawing/2014/main" id="{4E1CD3FF-804A-459D-8D7A-C44E6868FA29}"/>
              </a:ext>
            </a:extLst>
          </p:cNvPr>
          <p:cNvSpPr/>
          <p:nvPr/>
        </p:nvSpPr>
        <p:spPr>
          <a:xfrm>
            <a:off x="8120634" y="38298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83234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3490" y="49214"/>
                  <a:pt x="51741" y="-2211"/>
                  <a:pt x="122411" y="0"/>
                </a:cubicBezTo>
                <a:cubicBezTo>
                  <a:pt x="268258" y="19848"/>
                  <a:pt x="448674" y="-7387"/>
                  <a:pt x="583234" y="0"/>
                </a:cubicBezTo>
                <a:cubicBezTo>
                  <a:pt x="717794" y="7387"/>
                  <a:pt x="952752" y="15602"/>
                  <a:pt x="1102885" y="0"/>
                </a:cubicBezTo>
                <a:cubicBezTo>
                  <a:pt x="1165280" y="1946"/>
                  <a:pt x="1209048" y="51116"/>
                  <a:pt x="1225296" y="122411"/>
                </a:cubicBezTo>
                <a:cubicBezTo>
                  <a:pt x="1248751" y="291317"/>
                  <a:pt x="1234411" y="487699"/>
                  <a:pt x="1225296" y="612043"/>
                </a:cubicBezTo>
                <a:cubicBezTo>
                  <a:pt x="1231183" y="664645"/>
                  <a:pt x="1172585" y="730672"/>
                  <a:pt x="1102885" y="734454"/>
                </a:cubicBezTo>
                <a:cubicBezTo>
                  <a:pt x="877795" y="740406"/>
                  <a:pt x="825475" y="750688"/>
                  <a:pt x="622453" y="734454"/>
                </a:cubicBezTo>
                <a:cubicBezTo>
                  <a:pt x="419431" y="718220"/>
                  <a:pt x="283794" y="742970"/>
                  <a:pt x="122411" y="734454"/>
                </a:cubicBezTo>
                <a:cubicBezTo>
                  <a:pt x="67350" y="735297"/>
                  <a:pt x="-1554" y="681981"/>
                  <a:pt x="0" y="612043"/>
                </a:cubicBezTo>
                <a:cubicBezTo>
                  <a:pt x="21420" y="416964"/>
                  <a:pt x="-16662" y="27855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5023" y="43438"/>
                  <a:pt x="61249" y="8338"/>
                  <a:pt x="122411" y="0"/>
                </a:cubicBezTo>
                <a:cubicBezTo>
                  <a:pt x="312434" y="4354"/>
                  <a:pt x="422098" y="12247"/>
                  <a:pt x="583234" y="0"/>
                </a:cubicBezTo>
                <a:cubicBezTo>
                  <a:pt x="744370" y="-12247"/>
                  <a:pt x="845739" y="-19276"/>
                  <a:pt x="1102885" y="0"/>
                </a:cubicBezTo>
                <a:cubicBezTo>
                  <a:pt x="1173422" y="8597"/>
                  <a:pt x="1223688" y="55537"/>
                  <a:pt x="1225296" y="122411"/>
                </a:cubicBezTo>
                <a:cubicBezTo>
                  <a:pt x="1213846" y="268678"/>
                  <a:pt x="1238481" y="490212"/>
                  <a:pt x="1225296" y="612043"/>
                </a:cubicBezTo>
                <a:cubicBezTo>
                  <a:pt x="1219287" y="694431"/>
                  <a:pt x="1167221" y="735706"/>
                  <a:pt x="1102885" y="734454"/>
                </a:cubicBezTo>
                <a:cubicBezTo>
                  <a:pt x="945314" y="755387"/>
                  <a:pt x="853902" y="727082"/>
                  <a:pt x="632257" y="734454"/>
                </a:cubicBezTo>
                <a:cubicBezTo>
                  <a:pt x="410612" y="741826"/>
                  <a:pt x="277791" y="711149"/>
                  <a:pt x="122411" y="734454"/>
                </a:cubicBezTo>
                <a:cubicBezTo>
                  <a:pt x="59424" y="723092"/>
                  <a:pt x="-4800" y="670740"/>
                  <a:pt x="0" y="612043"/>
                </a:cubicBezTo>
                <a:cubicBezTo>
                  <a:pt x="-4001" y="446207"/>
                  <a:pt x="-3689" y="348108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84026239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9</a:t>
            </a:r>
          </a:p>
        </p:txBody>
      </p:sp>
      <p:sp>
        <p:nvSpPr>
          <p:cNvPr id="214" name="Rectángulo: esquinas redondeadas 213">
            <a:extLst>
              <a:ext uri="{FF2B5EF4-FFF2-40B4-BE49-F238E27FC236}">
                <a16:creationId xmlns:a16="http://schemas.microsoft.com/office/drawing/2014/main" id="{F352DB10-8E3D-4E66-92ED-70C7DA607856}"/>
              </a:ext>
            </a:extLst>
          </p:cNvPr>
          <p:cNvSpPr/>
          <p:nvPr/>
        </p:nvSpPr>
        <p:spPr>
          <a:xfrm>
            <a:off x="1066320" y="38775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593039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6046" y="62849"/>
                  <a:pt x="51343" y="3327"/>
                  <a:pt x="122411" y="0"/>
                </a:cubicBezTo>
                <a:cubicBezTo>
                  <a:pt x="260005" y="-9788"/>
                  <a:pt x="398337" y="-16040"/>
                  <a:pt x="632257" y="0"/>
                </a:cubicBezTo>
                <a:cubicBezTo>
                  <a:pt x="866177" y="16040"/>
                  <a:pt x="876378" y="-12954"/>
                  <a:pt x="1102885" y="0"/>
                </a:cubicBezTo>
                <a:cubicBezTo>
                  <a:pt x="1171424" y="6296"/>
                  <a:pt x="1213453" y="56479"/>
                  <a:pt x="1225296" y="122411"/>
                </a:cubicBezTo>
                <a:cubicBezTo>
                  <a:pt x="1218536" y="260969"/>
                  <a:pt x="1208777" y="476361"/>
                  <a:pt x="1225296" y="612043"/>
                </a:cubicBezTo>
                <a:cubicBezTo>
                  <a:pt x="1230983" y="671259"/>
                  <a:pt x="1170875" y="728095"/>
                  <a:pt x="1102885" y="734454"/>
                </a:cubicBezTo>
                <a:cubicBezTo>
                  <a:pt x="886131" y="711789"/>
                  <a:pt x="752179" y="738093"/>
                  <a:pt x="593039" y="734454"/>
                </a:cubicBezTo>
                <a:cubicBezTo>
                  <a:pt x="433899" y="730815"/>
                  <a:pt x="243255" y="738957"/>
                  <a:pt x="122411" y="734454"/>
                </a:cubicBezTo>
                <a:cubicBezTo>
                  <a:pt x="54003" y="730459"/>
                  <a:pt x="-8336" y="683485"/>
                  <a:pt x="0" y="612043"/>
                </a:cubicBezTo>
                <a:cubicBezTo>
                  <a:pt x="14434" y="377734"/>
                  <a:pt x="-15247" y="279933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340" y="54683"/>
                  <a:pt x="49859" y="1223"/>
                  <a:pt x="122411" y="0"/>
                </a:cubicBezTo>
                <a:cubicBezTo>
                  <a:pt x="237199" y="-20710"/>
                  <a:pt x="394895" y="-20713"/>
                  <a:pt x="583234" y="0"/>
                </a:cubicBezTo>
                <a:cubicBezTo>
                  <a:pt x="771573" y="20713"/>
                  <a:pt x="972216" y="-17753"/>
                  <a:pt x="1102885" y="0"/>
                </a:cubicBezTo>
                <a:cubicBezTo>
                  <a:pt x="1160360" y="-7291"/>
                  <a:pt x="1226383" y="63514"/>
                  <a:pt x="1225296" y="122411"/>
                </a:cubicBezTo>
                <a:cubicBezTo>
                  <a:pt x="1236437" y="250635"/>
                  <a:pt x="1227621" y="500122"/>
                  <a:pt x="1225296" y="612043"/>
                </a:cubicBezTo>
                <a:cubicBezTo>
                  <a:pt x="1234876" y="693486"/>
                  <a:pt x="1160657" y="731876"/>
                  <a:pt x="1102885" y="734454"/>
                </a:cubicBezTo>
                <a:cubicBezTo>
                  <a:pt x="856209" y="718186"/>
                  <a:pt x="852669" y="744501"/>
                  <a:pt x="602843" y="734454"/>
                </a:cubicBezTo>
                <a:cubicBezTo>
                  <a:pt x="353017" y="724407"/>
                  <a:pt x="305854" y="714088"/>
                  <a:pt x="122411" y="734454"/>
                </a:cubicBezTo>
                <a:cubicBezTo>
                  <a:pt x="41147" y="735229"/>
                  <a:pt x="-4649" y="681989"/>
                  <a:pt x="0" y="612043"/>
                </a:cubicBezTo>
                <a:cubicBezTo>
                  <a:pt x="-12773" y="472419"/>
                  <a:pt x="-15455" y="356645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57764754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14</a:t>
            </a:r>
          </a:p>
        </p:txBody>
      </p:sp>
      <p:sp>
        <p:nvSpPr>
          <p:cNvPr id="216" name="Rectángulo: esquinas redondeadas 215">
            <a:extLst>
              <a:ext uri="{FF2B5EF4-FFF2-40B4-BE49-F238E27FC236}">
                <a16:creationId xmlns:a16="http://schemas.microsoft.com/office/drawing/2014/main" id="{841EDDB5-761C-49DC-89AE-BB4FCFA33ADE}"/>
              </a:ext>
            </a:extLst>
          </p:cNvPr>
          <p:cNvSpPr/>
          <p:nvPr/>
        </p:nvSpPr>
        <p:spPr>
          <a:xfrm rot="5400000">
            <a:off x="820899" y="291158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32257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7245" y="65960"/>
                  <a:pt x="48838" y="-1069"/>
                  <a:pt x="122411" y="0"/>
                </a:cubicBezTo>
                <a:cubicBezTo>
                  <a:pt x="260083" y="-22567"/>
                  <a:pt x="466172" y="-18871"/>
                  <a:pt x="612648" y="0"/>
                </a:cubicBezTo>
                <a:cubicBezTo>
                  <a:pt x="759124" y="18871"/>
                  <a:pt x="874102" y="7010"/>
                  <a:pt x="1102885" y="0"/>
                </a:cubicBezTo>
                <a:cubicBezTo>
                  <a:pt x="1180508" y="-12587"/>
                  <a:pt x="1210624" y="57620"/>
                  <a:pt x="1225296" y="122411"/>
                </a:cubicBezTo>
                <a:cubicBezTo>
                  <a:pt x="1228850" y="334415"/>
                  <a:pt x="1225528" y="390972"/>
                  <a:pt x="1225296" y="612043"/>
                </a:cubicBezTo>
                <a:cubicBezTo>
                  <a:pt x="1229591" y="668866"/>
                  <a:pt x="1174247" y="728077"/>
                  <a:pt x="1102885" y="734454"/>
                </a:cubicBezTo>
                <a:cubicBezTo>
                  <a:pt x="922937" y="717122"/>
                  <a:pt x="787593" y="736143"/>
                  <a:pt x="632257" y="734454"/>
                </a:cubicBezTo>
                <a:cubicBezTo>
                  <a:pt x="476921" y="732765"/>
                  <a:pt x="344226" y="734669"/>
                  <a:pt x="122411" y="734454"/>
                </a:cubicBezTo>
                <a:cubicBezTo>
                  <a:pt x="68450" y="739024"/>
                  <a:pt x="7053" y="680592"/>
                  <a:pt x="0" y="612043"/>
                </a:cubicBezTo>
                <a:cubicBezTo>
                  <a:pt x="20436" y="410758"/>
                  <a:pt x="-9565" y="285403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688" y="41178"/>
                  <a:pt x="55312" y="10956"/>
                  <a:pt x="122411" y="0"/>
                </a:cubicBezTo>
                <a:cubicBezTo>
                  <a:pt x="221854" y="12404"/>
                  <a:pt x="410256" y="-6510"/>
                  <a:pt x="612648" y="0"/>
                </a:cubicBezTo>
                <a:cubicBezTo>
                  <a:pt x="815040" y="6510"/>
                  <a:pt x="888337" y="-2905"/>
                  <a:pt x="1102885" y="0"/>
                </a:cubicBezTo>
                <a:cubicBezTo>
                  <a:pt x="1178544" y="-510"/>
                  <a:pt x="1229267" y="55490"/>
                  <a:pt x="1225296" y="122411"/>
                </a:cubicBezTo>
                <a:cubicBezTo>
                  <a:pt x="1206256" y="236075"/>
                  <a:pt x="1230543" y="486409"/>
                  <a:pt x="1225296" y="612043"/>
                </a:cubicBezTo>
                <a:cubicBezTo>
                  <a:pt x="1231072" y="691349"/>
                  <a:pt x="1180177" y="740722"/>
                  <a:pt x="1102885" y="734454"/>
                </a:cubicBezTo>
                <a:cubicBezTo>
                  <a:pt x="939106" y="741220"/>
                  <a:pt x="791296" y="718479"/>
                  <a:pt x="642062" y="734454"/>
                </a:cubicBezTo>
                <a:cubicBezTo>
                  <a:pt x="492828" y="750429"/>
                  <a:pt x="308249" y="754903"/>
                  <a:pt x="122411" y="734454"/>
                </a:cubicBezTo>
                <a:cubicBezTo>
                  <a:pt x="60578" y="735036"/>
                  <a:pt x="-12519" y="684188"/>
                  <a:pt x="0" y="612043"/>
                </a:cubicBezTo>
                <a:cubicBezTo>
                  <a:pt x="12216" y="405947"/>
                  <a:pt x="20403" y="290876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800080"/>
            </a:solidFill>
            <a:extLst>
              <a:ext uri="{C807C97D-BFC1-408E-A445-0C87EB9F89A2}">
                <ask:lineSketchStyleProps xmlns:ask="http://schemas.microsoft.com/office/drawing/2018/sketchyshapes" sd="257709696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16</a:t>
            </a:r>
          </a:p>
        </p:txBody>
      </p:sp>
      <p:sp>
        <p:nvSpPr>
          <p:cNvPr id="217" name="Rectángulo: esquinas redondeadas 216">
            <a:extLst>
              <a:ext uri="{FF2B5EF4-FFF2-40B4-BE49-F238E27FC236}">
                <a16:creationId xmlns:a16="http://schemas.microsoft.com/office/drawing/2014/main" id="{5375FB99-6E4F-40FB-8C91-C5D04F1AA260}"/>
              </a:ext>
            </a:extLst>
          </p:cNvPr>
          <p:cNvSpPr/>
          <p:nvPr/>
        </p:nvSpPr>
        <p:spPr>
          <a:xfrm rot="5400000">
            <a:off x="820899" y="1514582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593039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0185" y="61585"/>
                  <a:pt x="46215" y="-11764"/>
                  <a:pt x="122411" y="0"/>
                </a:cubicBezTo>
                <a:cubicBezTo>
                  <a:pt x="344407" y="8017"/>
                  <a:pt x="459843" y="-7151"/>
                  <a:pt x="602843" y="0"/>
                </a:cubicBezTo>
                <a:cubicBezTo>
                  <a:pt x="745843" y="7151"/>
                  <a:pt x="908264" y="-13613"/>
                  <a:pt x="1102885" y="0"/>
                </a:cubicBezTo>
                <a:cubicBezTo>
                  <a:pt x="1173425" y="-994"/>
                  <a:pt x="1239734" y="47721"/>
                  <a:pt x="1225296" y="122411"/>
                </a:cubicBezTo>
                <a:cubicBezTo>
                  <a:pt x="1240424" y="256513"/>
                  <a:pt x="1244285" y="425697"/>
                  <a:pt x="1225296" y="612043"/>
                </a:cubicBezTo>
                <a:cubicBezTo>
                  <a:pt x="1229799" y="686025"/>
                  <a:pt x="1164893" y="724128"/>
                  <a:pt x="1102885" y="734454"/>
                </a:cubicBezTo>
                <a:cubicBezTo>
                  <a:pt x="977379" y="722223"/>
                  <a:pt x="720663" y="732356"/>
                  <a:pt x="593039" y="734454"/>
                </a:cubicBezTo>
                <a:cubicBezTo>
                  <a:pt x="465415" y="736552"/>
                  <a:pt x="265794" y="732942"/>
                  <a:pt x="122411" y="734454"/>
                </a:cubicBezTo>
                <a:cubicBezTo>
                  <a:pt x="60586" y="747200"/>
                  <a:pt x="-2416" y="663651"/>
                  <a:pt x="0" y="612043"/>
                </a:cubicBezTo>
                <a:cubicBezTo>
                  <a:pt x="-13964" y="471415"/>
                  <a:pt x="-11927" y="361364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2808" y="51042"/>
                  <a:pt x="63359" y="3966"/>
                  <a:pt x="122411" y="0"/>
                </a:cubicBezTo>
                <a:cubicBezTo>
                  <a:pt x="335018" y="-23497"/>
                  <a:pt x="397669" y="5683"/>
                  <a:pt x="622453" y="0"/>
                </a:cubicBezTo>
                <a:cubicBezTo>
                  <a:pt x="847237" y="-5683"/>
                  <a:pt x="928537" y="-17930"/>
                  <a:pt x="1102885" y="0"/>
                </a:cubicBezTo>
                <a:cubicBezTo>
                  <a:pt x="1170608" y="13427"/>
                  <a:pt x="1229584" y="46855"/>
                  <a:pt x="1225296" y="122411"/>
                </a:cubicBezTo>
                <a:cubicBezTo>
                  <a:pt x="1244500" y="287692"/>
                  <a:pt x="1226066" y="448452"/>
                  <a:pt x="1225296" y="612043"/>
                </a:cubicBezTo>
                <a:cubicBezTo>
                  <a:pt x="1219761" y="672924"/>
                  <a:pt x="1179035" y="747794"/>
                  <a:pt x="1102885" y="734454"/>
                </a:cubicBezTo>
                <a:cubicBezTo>
                  <a:pt x="964995" y="711953"/>
                  <a:pt x="828926" y="709718"/>
                  <a:pt x="602843" y="734454"/>
                </a:cubicBezTo>
                <a:cubicBezTo>
                  <a:pt x="376760" y="759190"/>
                  <a:pt x="310354" y="728723"/>
                  <a:pt x="122411" y="734454"/>
                </a:cubicBezTo>
                <a:cubicBezTo>
                  <a:pt x="51611" y="725330"/>
                  <a:pt x="12444" y="686363"/>
                  <a:pt x="0" y="612043"/>
                </a:cubicBezTo>
                <a:cubicBezTo>
                  <a:pt x="2608" y="458868"/>
                  <a:pt x="-7946" y="295123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207422272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15</a:t>
            </a:r>
          </a:p>
        </p:txBody>
      </p:sp>
      <p:sp>
        <p:nvSpPr>
          <p:cNvPr id="218" name="Rectángulo: esquinas redondeadas 217">
            <a:extLst>
              <a:ext uri="{FF2B5EF4-FFF2-40B4-BE49-F238E27FC236}">
                <a16:creationId xmlns:a16="http://schemas.microsoft.com/office/drawing/2014/main" id="{29A9580E-3889-446E-81B8-E5159A3E03C5}"/>
              </a:ext>
            </a:extLst>
          </p:cNvPr>
          <p:cNvSpPr/>
          <p:nvPr/>
        </p:nvSpPr>
        <p:spPr>
          <a:xfrm>
            <a:off x="1066320" y="406968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5304" y="48639"/>
                  <a:pt x="59085" y="-6744"/>
                  <a:pt x="122411" y="0"/>
                </a:cubicBezTo>
                <a:cubicBezTo>
                  <a:pt x="292172" y="-10118"/>
                  <a:pt x="413144" y="-2453"/>
                  <a:pt x="602843" y="0"/>
                </a:cubicBezTo>
                <a:cubicBezTo>
                  <a:pt x="792542" y="2453"/>
                  <a:pt x="998399" y="4607"/>
                  <a:pt x="1102885" y="0"/>
                </a:cubicBezTo>
                <a:cubicBezTo>
                  <a:pt x="1157574" y="-10755"/>
                  <a:pt x="1216700" y="54123"/>
                  <a:pt x="1225296" y="122411"/>
                </a:cubicBezTo>
                <a:cubicBezTo>
                  <a:pt x="1221960" y="340574"/>
                  <a:pt x="1216252" y="411944"/>
                  <a:pt x="1225296" y="612043"/>
                </a:cubicBezTo>
                <a:cubicBezTo>
                  <a:pt x="1224358" y="665454"/>
                  <a:pt x="1174985" y="736011"/>
                  <a:pt x="1102885" y="734454"/>
                </a:cubicBezTo>
                <a:cubicBezTo>
                  <a:pt x="923424" y="716576"/>
                  <a:pt x="813967" y="741594"/>
                  <a:pt x="602843" y="734454"/>
                </a:cubicBezTo>
                <a:cubicBezTo>
                  <a:pt x="391719" y="727314"/>
                  <a:pt x="311806" y="737254"/>
                  <a:pt x="122411" y="734454"/>
                </a:cubicBezTo>
                <a:cubicBezTo>
                  <a:pt x="50923" y="731188"/>
                  <a:pt x="-9383" y="681256"/>
                  <a:pt x="0" y="612043"/>
                </a:cubicBezTo>
                <a:cubicBezTo>
                  <a:pt x="-14556" y="375496"/>
                  <a:pt x="12360" y="260933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135" y="65140"/>
                  <a:pt x="63687" y="-8733"/>
                  <a:pt x="122411" y="0"/>
                </a:cubicBezTo>
                <a:cubicBezTo>
                  <a:pt x="267657" y="-19036"/>
                  <a:pt x="411640" y="17641"/>
                  <a:pt x="622453" y="0"/>
                </a:cubicBezTo>
                <a:cubicBezTo>
                  <a:pt x="833266" y="-17641"/>
                  <a:pt x="940935" y="-18089"/>
                  <a:pt x="1102885" y="0"/>
                </a:cubicBezTo>
                <a:cubicBezTo>
                  <a:pt x="1171648" y="-1388"/>
                  <a:pt x="1220005" y="61164"/>
                  <a:pt x="1225296" y="122411"/>
                </a:cubicBezTo>
                <a:cubicBezTo>
                  <a:pt x="1227948" y="302136"/>
                  <a:pt x="1240491" y="472799"/>
                  <a:pt x="1225296" y="612043"/>
                </a:cubicBezTo>
                <a:cubicBezTo>
                  <a:pt x="1229570" y="671177"/>
                  <a:pt x="1172276" y="728596"/>
                  <a:pt x="1102885" y="734454"/>
                </a:cubicBezTo>
                <a:cubicBezTo>
                  <a:pt x="938507" y="755124"/>
                  <a:pt x="798066" y="741992"/>
                  <a:pt x="602843" y="734454"/>
                </a:cubicBezTo>
                <a:cubicBezTo>
                  <a:pt x="407620" y="726916"/>
                  <a:pt x="269418" y="713208"/>
                  <a:pt x="122411" y="734454"/>
                </a:cubicBezTo>
                <a:cubicBezTo>
                  <a:pt x="61522" y="744735"/>
                  <a:pt x="-278" y="668267"/>
                  <a:pt x="0" y="612043"/>
                </a:cubicBezTo>
                <a:cubicBezTo>
                  <a:pt x="12290" y="469049"/>
                  <a:pt x="-8834" y="315496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307613352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17</a:t>
            </a:r>
          </a:p>
        </p:txBody>
      </p:sp>
      <p:sp>
        <p:nvSpPr>
          <p:cNvPr id="219" name="Rectángulo: esquinas redondeadas 218">
            <a:extLst>
              <a:ext uri="{FF2B5EF4-FFF2-40B4-BE49-F238E27FC236}">
                <a16:creationId xmlns:a16="http://schemas.microsoft.com/office/drawing/2014/main" id="{01C10CAA-1E91-4027-9426-AFF23F94748B}"/>
              </a:ext>
            </a:extLst>
          </p:cNvPr>
          <p:cNvSpPr/>
          <p:nvPr/>
        </p:nvSpPr>
        <p:spPr>
          <a:xfrm>
            <a:off x="2484104" y="408377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259" y="67084"/>
                  <a:pt x="51297" y="3517"/>
                  <a:pt x="122411" y="0"/>
                </a:cubicBezTo>
                <a:cubicBezTo>
                  <a:pt x="259221" y="5437"/>
                  <a:pt x="448409" y="17340"/>
                  <a:pt x="593039" y="0"/>
                </a:cubicBezTo>
                <a:cubicBezTo>
                  <a:pt x="737669" y="-17340"/>
                  <a:pt x="998353" y="-14955"/>
                  <a:pt x="1102885" y="0"/>
                </a:cubicBezTo>
                <a:cubicBezTo>
                  <a:pt x="1166363" y="-2992"/>
                  <a:pt x="1217311" y="56274"/>
                  <a:pt x="1225296" y="122411"/>
                </a:cubicBezTo>
                <a:cubicBezTo>
                  <a:pt x="1224925" y="310315"/>
                  <a:pt x="1233282" y="422039"/>
                  <a:pt x="1225296" y="612043"/>
                </a:cubicBezTo>
                <a:cubicBezTo>
                  <a:pt x="1232488" y="684990"/>
                  <a:pt x="1180478" y="733238"/>
                  <a:pt x="1102885" y="734454"/>
                </a:cubicBezTo>
                <a:cubicBezTo>
                  <a:pt x="913787" y="724600"/>
                  <a:pt x="806700" y="714728"/>
                  <a:pt x="642062" y="734454"/>
                </a:cubicBezTo>
                <a:cubicBezTo>
                  <a:pt x="477424" y="754180"/>
                  <a:pt x="336968" y="737718"/>
                  <a:pt x="122411" y="734454"/>
                </a:cubicBezTo>
                <a:cubicBezTo>
                  <a:pt x="57268" y="750219"/>
                  <a:pt x="-2167" y="681902"/>
                  <a:pt x="0" y="612043"/>
                </a:cubicBezTo>
                <a:cubicBezTo>
                  <a:pt x="-4271" y="407041"/>
                  <a:pt x="17086" y="29999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7135" y="54427"/>
                  <a:pt x="59308" y="-4674"/>
                  <a:pt x="122411" y="0"/>
                </a:cubicBezTo>
                <a:cubicBezTo>
                  <a:pt x="292877" y="-19990"/>
                  <a:pt x="478726" y="-15954"/>
                  <a:pt x="593039" y="0"/>
                </a:cubicBezTo>
                <a:cubicBezTo>
                  <a:pt x="707352" y="15954"/>
                  <a:pt x="867750" y="-19014"/>
                  <a:pt x="1102885" y="0"/>
                </a:cubicBezTo>
                <a:cubicBezTo>
                  <a:pt x="1167919" y="333"/>
                  <a:pt x="1222747" y="49381"/>
                  <a:pt x="1225296" y="122411"/>
                </a:cubicBezTo>
                <a:cubicBezTo>
                  <a:pt x="1232621" y="275409"/>
                  <a:pt x="1246744" y="427475"/>
                  <a:pt x="1225296" y="612043"/>
                </a:cubicBezTo>
                <a:cubicBezTo>
                  <a:pt x="1230331" y="677934"/>
                  <a:pt x="1162884" y="740227"/>
                  <a:pt x="1102885" y="734454"/>
                </a:cubicBezTo>
                <a:cubicBezTo>
                  <a:pt x="942216" y="751529"/>
                  <a:pt x="806662" y="711421"/>
                  <a:pt x="642062" y="734454"/>
                </a:cubicBezTo>
                <a:cubicBezTo>
                  <a:pt x="477462" y="757487"/>
                  <a:pt x="379843" y="711833"/>
                  <a:pt x="122411" y="734454"/>
                </a:cubicBezTo>
                <a:cubicBezTo>
                  <a:pt x="42276" y="738675"/>
                  <a:pt x="-5877" y="674613"/>
                  <a:pt x="0" y="612043"/>
                </a:cubicBezTo>
                <a:cubicBezTo>
                  <a:pt x="-23965" y="440729"/>
                  <a:pt x="-5681" y="355519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5207753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18</a:t>
            </a:r>
          </a:p>
        </p:txBody>
      </p:sp>
      <p:sp>
        <p:nvSpPr>
          <p:cNvPr id="220" name="Rectángulo: esquinas redondeadas 219">
            <a:extLst>
              <a:ext uri="{FF2B5EF4-FFF2-40B4-BE49-F238E27FC236}">
                <a16:creationId xmlns:a16="http://schemas.microsoft.com/office/drawing/2014/main" id="{60E6022E-51A4-498E-9B68-C3615AE6210E}"/>
              </a:ext>
            </a:extLst>
          </p:cNvPr>
          <p:cNvSpPr/>
          <p:nvPr/>
        </p:nvSpPr>
        <p:spPr>
          <a:xfrm>
            <a:off x="3904773" y="408281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12648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5172" y="56068"/>
                  <a:pt x="49110" y="6340"/>
                  <a:pt x="122411" y="0"/>
                </a:cubicBezTo>
                <a:cubicBezTo>
                  <a:pt x="239693" y="-18731"/>
                  <a:pt x="437218" y="-4628"/>
                  <a:pt x="632257" y="0"/>
                </a:cubicBezTo>
                <a:cubicBezTo>
                  <a:pt x="827296" y="4628"/>
                  <a:pt x="869090" y="608"/>
                  <a:pt x="1102885" y="0"/>
                </a:cubicBezTo>
                <a:cubicBezTo>
                  <a:pt x="1174733" y="-16287"/>
                  <a:pt x="1213893" y="61985"/>
                  <a:pt x="1225296" y="122411"/>
                </a:cubicBezTo>
                <a:cubicBezTo>
                  <a:pt x="1244550" y="343054"/>
                  <a:pt x="1222006" y="458065"/>
                  <a:pt x="1225296" y="612043"/>
                </a:cubicBezTo>
                <a:cubicBezTo>
                  <a:pt x="1227314" y="679728"/>
                  <a:pt x="1157664" y="731179"/>
                  <a:pt x="1102885" y="734454"/>
                </a:cubicBezTo>
                <a:cubicBezTo>
                  <a:pt x="905534" y="726137"/>
                  <a:pt x="740941" y="748527"/>
                  <a:pt x="612648" y="734454"/>
                </a:cubicBezTo>
                <a:cubicBezTo>
                  <a:pt x="484355" y="720381"/>
                  <a:pt x="297135" y="751462"/>
                  <a:pt x="122411" y="734454"/>
                </a:cubicBezTo>
                <a:cubicBezTo>
                  <a:pt x="48652" y="732980"/>
                  <a:pt x="-758" y="689796"/>
                  <a:pt x="0" y="612043"/>
                </a:cubicBezTo>
                <a:cubicBezTo>
                  <a:pt x="92" y="445461"/>
                  <a:pt x="-17961" y="35730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8334" y="55816"/>
                  <a:pt x="59930" y="1125"/>
                  <a:pt x="122411" y="0"/>
                </a:cubicBezTo>
                <a:cubicBezTo>
                  <a:pt x="226147" y="15378"/>
                  <a:pt x="400094" y="7297"/>
                  <a:pt x="612648" y="0"/>
                </a:cubicBezTo>
                <a:cubicBezTo>
                  <a:pt x="825202" y="-7297"/>
                  <a:pt x="936994" y="-4304"/>
                  <a:pt x="1102885" y="0"/>
                </a:cubicBezTo>
                <a:cubicBezTo>
                  <a:pt x="1180186" y="6165"/>
                  <a:pt x="1222078" y="53943"/>
                  <a:pt x="1225296" y="122411"/>
                </a:cubicBezTo>
                <a:cubicBezTo>
                  <a:pt x="1222446" y="340202"/>
                  <a:pt x="1219721" y="466593"/>
                  <a:pt x="1225296" y="612043"/>
                </a:cubicBezTo>
                <a:cubicBezTo>
                  <a:pt x="1221494" y="683837"/>
                  <a:pt x="1170198" y="737589"/>
                  <a:pt x="1102885" y="734454"/>
                </a:cubicBezTo>
                <a:cubicBezTo>
                  <a:pt x="979063" y="714068"/>
                  <a:pt x="763333" y="753348"/>
                  <a:pt x="632257" y="734454"/>
                </a:cubicBezTo>
                <a:cubicBezTo>
                  <a:pt x="501181" y="715560"/>
                  <a:pt x="348108" y="710639"/>
                  <a:pt x="122411" y="734454"/>
                </a:cubicBezTo>
                <a:cubicBezTo>
                  <a:pt x="48702" y="745562"/>
                  <a:pt x="-549" y="682546"/>
                  <a:pt x="0" y="612043"/>
                </a:cubicBezTo>
                <a:cubicBezTo>
                  <a:pt x="-6452" y="484462"/>
                  <a:pt x="-21385" y="274487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100571505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19</a:t>
            </a:r>
          </a:p>
        </p:txBody>
      </p:sp>
      <p:sp>
        <p:nvSpPr>
          <p:cNvPr id="221" name="Rectángulo: esquinas redondeadas 220">
            <a:extLst>
              <a:ext uri="{FF2B5EF4-FFF2-40B4-BE49-F238E27FC236}">
                <a16:creationId xmlns:a16="http://schemas.microsoft.com/office/drawing/2014/main" id="{96DA1E80-75FB-40D4-8BD1-487B6F5D4E30}"/>
              </a:ext>
            </a:extLst>
          </p:cNvPr>
          <p:cNvSpPr/>
          <p:nvPr/>
        </p:nvSpPr>
        <p:spPr>
          <a:xfrm>
            <a:off x="5319673" y="406968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4712" y="50985"/>
                  <a:pt x="47785" y="-8005"/>
                  <a:pt x="122411" y="0"/>
                </a:cubicBezTo>
                <a:cubicBezTo>
                  <a:pt x="277902" y="-20088"/>
                  <a:pt x="461526" y="17943"/>
                  <a:pt x="593039" y="0"/>
                </a:cubicBezTo>
                <a:cubicBezTo>
                  <a:pt x="724552" y="-17943"/>
                  <a:pt x="891778" y="16544"/>
                  <a:pt x="1102885" y="0"/>
                </a:cubicBezTo>
                <a:cubicBezTo>
                  <a:pt x="1159301" y="-4659"/>
                  <a:pt x="1225799" y="57663"/>
                  <a:pt x="1225296" y="122411"/>
                </a:cubicBezTo>
                <a:cubicBezTo>
                  <a:pt x="1236585" y="282798"/>
                  <a:pt x="1241460" y="449162"/>
                  <a:pt x="1225296" y="612043"/>
                </a:cubicBezTo>
                <a:cubicBezTo>
                  <a:pt x="1222090" y="694720"/>
                  <a:pt x="1173777" y="738036"/>
                  <a:pt x="1102885" y="734454"/>
                </a:cubicBezTo>
                <a:cubicBezTo>
                  <a:pt x="956020" y="723519"/>
                  <a:pt x="840802" y="738115"/>
                  <a:pt x="642062" y="734454"/>
                </a:cubicBezTo>
                <a:cubicBezTo>
                  <a:pt x="443322" y="730793"/>
                  <a:pt x="299543" y="754741"/>
                  <a:pt x="122411" y="734454"/>
                </a:cubicBezTo>
                <a:cubicBezTo>
                  <a:pt x="49561" y="727216"/>
                  <a:pt x="2537" y="685686"/>
                  <a:pt x="0" y="612043"/>
                </a:cubicBezTo>
                <a:cubicBezTo>
                  <a:pt x="17157" y="470296"/>
                  <a:pt x="-18879" y="27518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725" y="54788"/>
                  <a:pt x="50158" y="10172"/>
                  <a:pt x="122411" y="0"/>
                </a:cubicBezTo>
                <a:cubicBezTo>
                  <a:pt x="303100" y="-15419"/>
                  <a:pt x="464993" y="10697"/>
                  <a:pt x="632257" y="0"/>
                </a:cubicBezTo>
                <a:cubicBezTo>
                  <a:pt x="799521" y="-10697"/>
                  <a:pt x="960683" y="-9545"/>
                  <a:pt x="1102885" y="0"/>
                </a:cubicBezTo>
                <a:cubicBezTo>
                  <a:pt x="1176967" y="-1814"/>
                  <a:pt x="1220596" y="54867"/>
                  <a:pt x="1225296" y="122411"/>
                </a:cubicBezTo>
                <a:cubicBezTo>
                  <a:pt x="1218692" y="332190"/>
                  <a:pt x="1215565" y="435137"/>
                  <a:pt x="1225296" y="612043"/>
                </a:cubicBezTo>
                <a:cubicBezTo>
                  <a:pt x="1226735" y="685120"/>
                  <a:pt x="1166588" y="739755"/>
                  <a:pt x="1102885" y="734454"/>
                </a:cubicBezTo>
                <a:cubicBezTo>
                  <a:pt x="1001187" y="713281"/>
                  <a:pt x="823162" y="721487"/>
                  <a:pt x="622453" y="734454"/>
                </a:cubicBezTo>
                <a:cubicBezTo>
                  <a:pt x="421744" y="747421"/>
                  <a:pt x="263435" y="718092"/>
                  <a:pt x="122411" y="734454"/>
                </a:cubicBezTo>
                <a:cubicBezTo>
                  <a:pt x="43895" y="733468"/>
                  <a:pt x="-82" y="683122"/>
                  <a:pt x="0" y="612043"/>
                </a:cubicBezTo>
                <a:cubicBezTo>
                  <a:pt x="-12505" y="499644"/>
                  <a:pt x="-1221" y="360849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91447742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20</a:t>
            </a:r>
          </a:p>
        </p:txBody>
      </p:sp>
      <p:sp>
        <p:nvSpPr>
          <p:cNvPr id="222" name="Rectángulo: esquinas redondeadas 221">
            <a:extLst>
              <a:ext uri="{FF2B5EF4-FFF2-40B4-BE49-F238E27FC236}">
                <a16:creationId xmlns:a16="http://schemas.microsoft.com/office/drawing/2014/main" id="{AFC19FA7-E7C6-4502-BBFA-1C4225254F6F}"/>
              </a:ext>
            </a:extLst>
          </p:cNvPr>
          <p:cNvSpPr/>
          <p:nvPr/>
        </p:nvSpPr>
        <p:spPr>
          <a:xfrm>
            <a:off x="6734573" y="406968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2365" y="64242"/>
                  <a:pt x="44758" y="12914"/>
                  <a:pt x="122411" y="0"/>
                </a:cubicBezTo>
                <a:cubicBezTo>
                  <a:pt x="297117" y="21353"/>
                  <a:pt x="486586" y="3510"/>
                  <a:pt x="632257" y="0"/>
                </a:cubicBezTo>
                <a:cubicBezTo>
                  <a:pt x="777928" y="-3510"/>
                  <a:pt x="961293" y="11375"/>
                  <a:pt x="1102885" y="0"/>
                </a:cubicBezTo>
                <a:cubicBezTo>
                  <a:pt x="1168417" y="-60"/>
                  <a:pt x="1232862" y="43563"/>
                  <a:pt x="1225296" y="122411"/>
                </a:cubicBezTo>
                <a:cubicBezTo>
                  <a:pt x="1231562" y="281453"/>
                  <a:pt x="1211048" y="391767"/>
                  <a:pt x="1225296" y="612043"/>
                </a:cubicBezTo>
                <a:cubicBezTo>
                  <a:pt x="1234851" y="674680"/>
                  <a:pt x="1168928" y="731559"/>
                  <a:pt x="1102885" y="734454"/>
                </a:cubicBezTo>
                <a:cubicBezTo>
                  <a:pt x="987500" y="748436"/>
                  <a:pt x="766957" y="738278"/>
                  <a:pt x="622453" y="734454"/>
                </a:cubicBezTo>
                <a:cubicBezTo>
                  <a:pt x="477949" y="730630"/>
                  <a:pt x="303969" y="722965"/>
                  <a:pt x="122411" y="734454"/>
                </a:cubicBezTo>
                <a:cubicBezTo>
                  <a:pt x="57016" y="750972"/>
                  <a:pt x="15808" y="676318"/>
                  <a:pt x="0" y="612043"/>
                </a:cubicBezTo>
                <a:cubicBezTo>
                  <a:pt x="15031" y="479202"/>
                  <a:pt x="-4437" y="358595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8517" y="66823"/>
                  <a:pt x="65069" y="7935"/>
                  <a:pt x="122411" y="0"/>
                </a:cubicBezTo>
                <a:cubicBezTo>
                  <a:pt x="309987" y="15280"/>
                  <a:pt x="439550" y="-4572"/>
                  <a:pt x="593039" y="0"/>
                </a:cubicBezTo>
                <a:cubicBezTo>
                  <a:pt x="746528" y="4572"/>
                  <a:pt x="996217" y="-8395"/>
                  <a:pt x="1102885" y="0"/>
                </a:cubicBezTo>
                <a:cubicBezTo>
                  <a:pt x="1160581" y="1929"/>
                  <a:pt x="1226146" y="47079"/>
                  <a:pt x="1225296" y="122411"/>
                </a:cubicBezTo>
                <a:cubicBezTo>
                  <a:pt x="1212664" y="315351"/>
                  <a:pt x="1234126" y="507715"/>
                  <a:pt x="1225296" y="612043"/>
                </a:cubicBezTo>
                <a:cubicBezTo>
                  <a:pt x="1235816" y="670930"/>
                  <a:pt x="1159054" y="726535"/>
                  <a:pt x="1102885" y="734454"/>
                </a:cubicBezTo>
                <a:cubicBezTo>
                  <a:pt x="953963" y="752150"/>
                  <a:pt x="845001" y="722408"/>
                  <a:pt x="632257" y="734454"/>
                </a:cubicBezTo>
                <a:cubicBezTo>
                  <a:pt x="419513" y="746500"/>
                  <a:pt x="267144" y="752121"/>
                  <a:pt x="122411" y="734454"/>
                </a:cubicBezTo>
                <a:cubicBezTo>
                  <a:pt x="64893" y="746869"/>
                  <a:pt x="-7265" y="687102"/>
                  <a:pt x="0" y="612043"/>
                </a:cubicBezTo>
                <a:cubicBezTo>
                  <a:pt x="-13831" y="407654"/>
                  <a:pt x="-15602" y="330558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329342170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21</a:t>
            </a:r>
          </a:p>
        </p:txBody>
      </p:sp>
      <p:sp>
        <p:nvSpPr>
          <p:cNvPr id="223" name="Rectángulo: esquinas redondeadas 222">
            <a:extLst>
              <a:ext uri="{FF2B5EF4-FFF2-40B4-BE49-F238E27FC236}">
                <a16:creationId xmlns:a16="http://schemas.microsoft.com/office/drawing/2014/main" id="{69CAEF54-B87D-4913-93FE-D8C05141C25E}"/>
              </a:ext>
            </a:extLst>
          </p:cNvPr>
          <p:cNvSpPr/>
          <p:nvPr/>
        </p:nvSpPr>
        <p:spPr>
          <a:xfrm rot="5400000">
            <a:off x="6929456" y="297804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6398" y="62725"/>
                  <a:pt x="55946" y="-1376"/>
                  <a:pt x="122411" y="0"/>
                </a:cubicBezTo>
                <a:cubicBezTo>
                  <a:pt x="331551" y="15983"/>
                  <a:pt x="445784" y="5770"/>
                  <a:pt x="593039" y="0"/>
                </a:cubicBezTo>
                <a:cubicBezTo>
                  <a:pt x="740294" y="-5770"/>
                  <a:pt x="884085" y="14354"/>
                  <a:pt x="1102885" y="0"/>
                </a:cubicBezTo>
                <a:cubicBezTo>
                  <a:pt x="1158891" y="-607"/>
                  <a:pt x="1228637" y="44207"/>
                  <a:pt x="1225296" y="122411"/>
                </a:cubicBezTo>
                <a:cubicBezTo>
                  <a:pt x="1205197" y="341608"/>
                  <a:pt x="1216722" y="465694"/>
                  <a:pt x="1225296" y="612043"/>
                </a:cubicBezTo>
                <a:cubicBezTo>
                  <a:pt x="1211229" y="686530"/>
                  <a:pt x="1169827" y="749329"/>
                  <a:pt x="1102885" y="734454"/>
                </a:cubicBezTo>
                <a:cubicBezTo>
                  <a:pt x="954731" y="731540"/>
                  <a:pt x="811282" y="723390"/>
                  <a:pt x="602843" y="734454"/>
                </a:cubicBezTo>
                <a:cubicBezTo>
                  <a:pt x="394404" y="745518"/>
                  <a:pt x="323095" y="731464"/>
                  <a:pt x="122411" y="734454"/>
                </a:cubicBezTo>
                <a:cubicBezTo>
                  <a:pt x="53200" y="732071"/>
                  <a:pt x="-10812" y="675653"/>
                  <a:pt x="0" y="612043"/>
                </a:cubicBezTo>
                <a:cubicBezTo>
                  <a:pt x="-15792" y="386746"/>
                  <a:pt x="5036" y="346202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3590" y="55556"/>
                  <a:pt x="39785" y="578"/>
                  <a:pt x="122411" y="0"/>
                </a:cubicBezTo>
                <a:cubicBezTo>
                  <a:pt x="246844" y="22376"/>
                  <a:pt x="394282" y="5992"/>
                  <a:pt x="602843" y="0"/>
                </a:cubicBezTo>
                <a:cubicBezTo>
                  <a:pt x="811404" y="-5992"/>
                  <a:pt x="996986" y="10542"/>
                  <a:pt x="1102885" y="0"/>
                </a:cubicBezTo>
                <a:cubicBezTo>
                  <a:pt x="1172802" y="8046"/>
                  <a:pt x="1227865" y="55774"/>
                  <a:pt x="1225296" y="122411"/>
                </a:cubicBezTo>
                <a:cubicBezTo>
                  <a:pt x="1225364" y="300615"/>
                  <a:pt x="1235356" y="461520"/>
                  <a:pt x="1225296" y="612043"/>
                </a:cubicBezTo>
                <a:cubicBezTo>
                  <a:pt x="1227328" y="673576"/>
                  <a:pt x="1158901" y="739674"/>
                  <a:pt x="1102885" y="734454"/>
                </a:cubicBezTo>
                <a:cubicBezTo>
                  <a:pt x="994348" y="754149"/>
                  <a:pt x="843734" y="751100"/>
                  <a:pt x="642062" y="734454"/>
                </a:cubicBezTo>
                <a:cubicBezTo>
                  <a:pt x="440390" y="717808"/>
                  <a:pt x="289134" y="714631"/>
                  <a:pt x="122411" y="734454"/>
                </a:cubicBezTo>
                <a:cubicBezTo>
                  <a:pt x="53200" y="734701"/>
                  <a:pt x="4632" y="678337"/>
                  <a:pt x="0" y="612043"/>
                </a:cubicBezTo>
                <a:cubicBezTo>
                  <a:pt x="-11182" y="487033"/>
                  <a:pt x="11636" y="293938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800080"/>
            </a:solidFill>
            <a:extLst>
              <a:ext uri="{C807C97D-BFC1-408E-A445-0C87EB9F89A2}">
                <ask:lineSketchStyleProps xmlns:ask="http://schemas.microsoft.com/office/drawing/2018/sketchyshapes" sd="37715476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22</a:t>
            </a:r>
          </a:p>
        </p:txBody>
      </p:sp>
      <p:sp>
        <p:nvSpPr>
          <p:cNvPr id="227" name="Rectángulo: esquinas redondeadas 226">
            <a:extLst>
              <a:ext uri="{FF2B5EF4-FFF2-40B4-BE49-F238E27FC236}">
                <a16:creationId xmlns:a16="http://schemas.microsoft.com/office/drawing/2014/main" id="{BCFE9FF2-90F0-42E4-80D0-FDD75640B74F}"/>
              </a:ext>
            </a:extLst>
          </p:cNvPr>
          <p:cNvSpPr/>
          <p:nvPr/>
        </p:nvSpPr>
        <p:spPr>
          <a:xfrm>
            <a:off x="3794332" y="188180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83234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7538" y="54838"/>
                  <a:pt x="54427" y="-3670"/>
                  <a:pt x="122411" y="0"/>
                </a:cubicBezTo>
                <a:cubicBezTo>
                  <a:pt x="272658" y="317"/>
                  <a:pt x="354117" y="-7783"/>
                  <a:pt x="583234" y="0"/>
                </a:cubicBezTo>
                <a:cubicBezTo>
                  <a:pt x="812351" y="7783"/>
                  <a:pt x="891081" y="15574"/>
                  <a:pt x="1102885" y="0"/>
                </a:cubicBezTo>
                <a:cubicBezTo>
                  <a:pt x="1172090" y="679"/>
                  <a:pt x="1225868" y="58470"/>
                  <a:pt x="1225296" y="122411"/>
                </a:cubicBezTo>
                <a:cubicBezTo>
                  <a:pt x="1224385" y="301997"/>
                  <a:pt x="1219142" y="504722"/>
                  <a:pt x="1225296" y="612043"/>
                </a:cubicBezTo>
                <a:cubicBezTo>
                  <a:pt x="1211261" y="684679"/>
                  <a:pt x="1164501" y="727387"/>
                  <a:pt x="1102885" y="734454"/>
                </a:cubicBezTo>
                <a:cubicBezTo>
                  <a:pt x="938983" y="747801"/>
                  <a:pt x="737393" y="716043"/>
                  <a:pt x="642062" y="734454"/>
                </a:cubicBezTo>
                <a:cubicBezTo>
                  <a:pt x="546731" y="752865"/>
                  <a:pt x="255691" y="752496"/>
                  <a:pt x="122411" y="734454"/>
                </a:cubicBezTo>
                <a:cubicBezTo>
                  <a:pt x="57566" y="735197"/>
                  <a:pt x="-1187" y="680952"/>
                  <a:pt x="0" y="612043"/>
                </a:cubicBezTo>
                <a:cubicBezTo>
                  <a:pt x="-1996" y="479651"/>
                  <a:pt x="-12375" y="290399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4570" y="55668"/>
                  <a:pt x="47707" y="11054"/>
                  <a:pt x="122411" y="0"/>
                </a:cubicBezTo>
                <a:cubicBezTo>
                  <a:pt x="329338" y="-18630"/>
                  <a:pt x="377367" y="-20713"/>
                  <a:pt x="632257" y="0"/>
                </a:cubicBezTo>
                <a:cubicBezTo>
                  <a:pt x="887147" y="20713"/>
                  <a:pt x="912690" y="-17002"/>
                  <a:pt x="1102885" y="0"/>
                </a:cubicBezTo>
                <a:cubicBezTo>
                  <a:pt x="1169410" y="-3712"/>
                  <a:pt x="1229202" y="46816"/>
                  <a:pt x="1225296" y="122411"/>
                </a:cubicBezTo>
                <a:cubicBezTo>
                  <a:pt x="1202508" y="307280"/>
                  <a:pt x="1225196" y="453470"/>
                  <a:pt x="1225296" y="612043"/>
                </a:cubicBezTo>
                <a:cubicBezTo>
                  <a:pt x="1220383" y="670090"/>
                  <a:pt x="1164760" y="733000"/>
                  <a:pt x="1102885" y="734454"/>
                </a:cubicBezTo>
                <a:cubicBezTo>
                  <a:pt x="879773" y="718884"/>
                  <a:pt x="790644" y="735071"/>
                  <a:pt x="622453" y="734454"/>
                </a:cubicBezTo>
                <a:cubicBezTo>
                  <a:pt x="454262" y="733837"/>
                  <a:pt x="274536" y="736001"/>
                  <a:pt x="122411" y="734454"/>
                </a:cubicBezTo>
                <a:cubicBezTo>
                  <a:pt x="57552" y="724272"/>
                  <a:pt x="4795" y="694629"/>
                  <a:pt x="0" y="612043"/>
                </a:cubicBezTo>
                <a:cubicBezTo>
                  <a:pt x="9902" y="393321"/>
                  <a:pt x="-4605" y="361755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5089451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25</a:t>
            </a:r>
          </a:p>
        </p:txBody>
      </p:sp>
      <p:sp>
        <p:nvSpPr>
          <p:cNvPr id="228" name="Rectángulo: esquinas redondeadas 227">
            <a:extLst>
              <a:ext uri="{FF2B5EF4-FFF2-40B4-BE49-F238E27FC236}">
                <a16:creationId xmlns:a16="http://schemas.microsoft.com/office/drawing/2014/main" id="{682117CE-0895-4242-A345-74B116B8C65C}"/>
              </a:ext>
            </a:extLst>
          </p:cNvPr>
          <p:cNvSpPr/>
          <p:nvPr/>
        </p:nvSpPr>
        <p:spPr>
          <a:xfrm>
            <a:off x="5245290" y="1859108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4351" y="51604"/>
                  <a:pt x="59624" y="-3684"/>
                  <a:pt x="122411" y="0"/>
                </a:cubicBezTo>
                <a:cubicBezTo>
                  <a:pt x="277095" y="-6206"/>
                  <a:pt x="381647" y="8174"/>
                  <a:pt x="602843" y="0"/>
                </a:cubicBezTo>
                <a:cubicBezTo>
                  <a:pt x="824039" y="-8174"/>
                  <a:pt x="957966" y="-14514"/>
                  <a:pt x="1102885" y="0"/>
                </a:cubicBezTo>
                <a:cubicBezTo>
                  <a:pt x="1182997" y="-8902"/>
                  <a:pt x="1218488" y="59167"/>
                  <a:pt x="1225296" y="122411"/>
                </a:cubicBezTo>
                <a:cubicBezTo>
                  <a:pt x="1210014" y="239272"/>
                  <a:pt x="1245899" y="371519"/>
                  <a:pt x="1225296" y="612043"/>
                </a:cubicBezTo>
                <a:cubicBezTo>
                  <a:pt x="1225805" y="678197"/>
                  <a:pt x="1154476" y="739440"/>
                  <a:pt x="1102885" y="734454"/>
                </a:cubicBezTo>
                <a:cubicBezTo>
                  <a:pt x="921052" y="745473"/>
                  <a:pt x="732218" y="750653"/>
                  <a:pt x="622453" y="734454"/>
                </a:cubicBezTo>
                <a:cubicBezTo>
                  <a:pt x="512688" y="718255"/>
                  <a:pt x="323714" y="752597"/>
                  <a:pt x="122411" y="734454"/>
                </a:cubicBezTo>
                <a:cubicBezTo>
                  <a:pt x="60053" y="730834"/>
                  <a:pt x="-8421" y="671591"/>
                  <a:pt x="0" y="612043"/>
                </a:cubicBezTo>
                <a:cubicBezTo>
                  <a:pt x="-3982" y="389870"/>
                  <a:pt x="-18612" y="265435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290" y="57696"/>
                  <a:pt x="52362" y="13282"/>
                  <a:pt x="122411" y="0"/>
                </a:cubicBezTo>
                <a:cubicBezTo>
                  <a:pt x="284208" y="16703"/>
                  <a:pt x="389034" y="-24574"/>
                  <a:pt x="632257" y="0"/>
                </a:cubicBezTo>
                <a:cubicBezTo>
                  <a:pt x="875480" y="24574"/>
                  <a:pt x="885039" y="11125"/>
                  <a:pt x="1102885" y="0"/>
                </a:cubicBezTo>
                <a:cubicBezTo>
                  <a:pt x="1163786" y="-3517"/>
                  <a:pt x="1212640" y="54721"/>
                  <a:pt x="1225296" y="122411"/>
                </a:cubicBezTo>
                <a:cubicBezTo>
                  <a:pt x="1207186" y="344132"/>
                  <a:pt x="1222305" y="481567"/>
                  <a:pt x="1225296" y="612043"/>
                </a:cubicBezTo>
                <a:cubicBezTo>
                  <a:pt x="1234049" y="673908"/>
                  <a:pt x="1155001" y="735172"/>
                  <a:pt x="1102885" y="734454"/>
                </a:cubicBezTo>
                <a:cubicBezTo>
                  <a:pt x="949506" y="750885"/>
                  <a:pt x="842445" y="712012"/>
                  <a:pt x="593039" y="734454"/>
                </a:cubicBezTo>
                <a:cubicBezTo>
                  <a:pt x="343633" y="756896"/>
                  <a:pt x="306459" y="742340"/>
                  <a:pt x="122411" y="734454"/>
                </a:cubicBezTo>
                <a:cubicBezTo>
                  <a:pt x="56592" y="736731"/>
                  <a:pt x="-8319" y="670599"/>
                  <a:pt x="0" y="612043"/>
                </a:cubicBezTo>
                <a:cubicBezTo>
                  <a:pt x="-10888" y="381115"/>
                  <a:pt x="-6426" y="271616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53162356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24</a:t>
            </a:r>
          </a:p>
        </p:txBody>
      </p:sp>
      <p:sp>
        <p:nvSpPr>
          <p:cNvPr id="229" name="Rectángulo: esquinas redondeadas 228">
            <a:extLst>
              <a:ext uri="{FF2B5EF4-FFF2-40B4-BE49-F238E27FC236}">
                <a16:creationId xmlns:a16="http://schemas.microsoft.com/office/drawing/2014/main" id="{32B5DDB0-E300-40E0-9654-8F17EDEF02A5}"/>
              </a:ext>
            </a:extLst>
          </p:cNvPr>
          <p:cNvSpPr/>
          <p:nvPr/>
        </p:nvSpPr>
        <p:spPr>
          <a:xfrm>
            <a:off x="6696248" y="1859108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144" y="60380"/>
                  <a:pt x="55296" y="1546"/>
                  <a:pt x="122411" y="0"/>
                </a:cubicBezTo>
                <a:cubicBezTo>
                  <a:pt x="251547" y="-4500"/>
                  <a:pt x="480288" y="3356"/>
                  <a:pt x="632257" y="0"/>
                </a:cubicBezTo>
                <a:cubicBezTo>
                  <a:pt x="784226" y="-3356"/>
                  <a:pt x="909879" y="22625"/>
                  <a:pt x="1102885" y="0"/>
                </a:cubicBezTo>
                <a:cubicBezTo>
                  <a:pt x="1183107" y="-513"/>
                  <a:pt x="1216904" y="50406"/>
                  <a:pt x="1225296" y="122411"/>
                </a:cubicBezTo>
                <a:cubicBezTo>
                  <a:pt x="1240482" y="282213"/>
                  <a:pt x="1223723" y="513123"/>
                  <a:pt x="1225296" y="612043"/>
                </a:cubicBezTo>
                <a:cubicBezTo>
                  <a:pt x="1230588" y="664237"/>
                  <a:pt x="1169456" y="735677"/>
                  <a:pt x="1102885" y="734454"/>
                </a:cubicBezTo>
                <a:cubicBezTo>
                  <a:pt x="901972" y="755078"/>
                  <a:pt x="824929" y="716225"/>
                  <a:pt x="622453" y="734454"/>
                </a:cubicBezTo>
                <a:cubicBezTo>
                  <a:pt x="419977" y="752683"/>
                  <a:pt x="231501" y="711445"/>
                  <a:pt x="122411" y="734454"/>
                </a:cubicBezTo>
                <a:cubicBezTo>
                  <a:pt x="67302" y="736365"/>
                  <a:pt x="-9306" y="681624"/>
                  <a:pt x="0" y="612043"/>
                </a:cubicBezTo>
                <a:cubicBezTo>
                  <a:pt x="-1149" y="433493"/>
                  <a:pt x="19949" y="356234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516" y="57234"/>
                  <a:pt x="47513" y="7396"/>
                  <a:pt x="122411" y="0"/>
                </a:cubicBezTo>
                <a:cubicBezTo>
                  <a:pt x="250657" y="2541"/>
                  <a:pt x="460011" y="14892"/>
                  <a:pt x="583234" y="0"/>
                </a:cubicBezTo>
                <a:cubicBezTo>
                  <a:pt x="706457" y="-14892"/>
                  <a:pt x="925657" y="11118"/>
                  <a:pt x="1102885" y="0"/>
                </a:cubicBezTo>
                <a:cubicBezTo>
                  <a:pt x="1165042" y="3664"/>
                  <a:pt x="1228054" y="67289"/>
                  <a:pt x="1225296" y="122411"/>
                </a:cubicBezTo>
                <a:cubicBezTo>
                  <a:pt x="1225281" y="323634"/>
                  <a:pt x="1212080" y="405521"/>
                  <a:pt x="1225296" y="612043"/>
                </a:cubicBezTo>
                <a:cubicBezTo>
                  <a:pt x="1215508" y="677642"/>
                  <a:pt x="1179074" y="722986"/>
                  <a:pt x="1102885" y="734454"/>
                </a:cubicBezTo>
                <a:cubicBezTo>
                  <a:pt x="932765" y="728466"/>
                  <a:pt x="780233" y="745057"/>
                  <a:pt x="632257" y="734454"/>
                </a:cubicBezTo>
                <a:cubicBezTo>
                  <a:pt x="484281" y="723851"/>
                  <a:pt x="260449" y="746261"/>
                  <a:pt x="122411" y="734454"/>
                </a:cubicBezTo>
                <a:cubicBezTo>
                  <a:pt x="47836" y="743373"/>
                  <a:pt x="12173" y="680570"/>
                  <a:pt x="0" y="612043"/>
                </a:cubicBezTo>
                <a:cubicBezTo>
                  <a:pt x="-3008" y="478739"/>
                  <a:pt x="24089" y="308560"/>
                  <a:pt x="0" y="122411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38262624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23</a:t>
            </a:r>
          </a:p>
        </p:txBody>
      </p:sp>
      <p:sp>
        <p:nvSpPr>
          <p:cNvPr id="232" name="Globo: flecha hacia abajo 231">
            <a:extLst>
              <a:ext uri="{FF2B5EF4-FFF2-40B4-BE49-F238E27FC236}">
                <a16:creationId xmlns:a16="http://schemas.microsoft.com/office/drawing/2014/main" id="{D8608F5F-4815-4E9A-AB02-448578CC3038}"/>
              </a:ext>
            </a:extLst>
          </p:cNvPr>
          <p:cNvSpPr/>
          <p:nvPr/>
        </p:nvSpPr>
        <p:spPr>
          <a:xfrm>
            <a:off x="2448504" y="1888692"/>
            <a:ext cx="1120166" cy="1073169"/>
          </a:xfrm>
          <a:custGeom>
            <a:avLst/>
            <a:gdLst>
              <a:gd name="connsiteX0" fmla="*/ 0 w 1120166"/>
              <a:gd name="connsiteY0" fmla="*/ 0 h 1073169"/>
              <a:gd name="connsiteX1" fmla="*/ 537680 w 1120166"/>
              <a:gd name="connsiteY1" fmla="*/ 0 h 1073169"/>
              <a:gd name="connsiteX2" fmla="*/ 1120166 w 1120166"/>
              <a:gd name="connsiteY2" fmla="*/ 0 h 1073169"/>
              <a:gd name="connsiteX3" fmla="*/ 1120166 w 1120166"/>
              <a:gd name="connsiteY3" fmla="*/ 697313 h 1073169"/>
              <a:gd name="connsiteX4" fmla="*/ 694229 w 1120166"/>
              <a:gd name="connsiteY4" fmla="*/ 697313 h 1073169"/>
              <a:gd name="connsiteX5" fmla="*/ 694229 w 1120166"/>
              <a:gd name="connsiteY5" fmla="*/ 804877 h 1073169"/>
              <a:gd name="connsiteX6" fmla="*/ 828375 w 1120166"/>
              <a:gd name="connsiteY6" fmla="*/ 804877 h 1073169"/>
              <a:gd name="connsiteX7" fmla="*/ 560083 w 1120166"/>
              <a:gd name="connsiteY7" fmla="*/ 1073169 h 1073169"/>
              <a:gd name="connsiteX8" fmla="*/ 291791 w 1120166"/>
              <a:gd name="connsiteY8" fmla="*/ 804877 h 1073169"/>
              <a:gd name="connsiteX9" fmla="*/ 425937 w 1120166"/>
              <a:gd name="connsiteY9" fmla="*/ 804877 h 1073169"/>
              <a:gd name="connsiteX10" fmla="*/ 425937 w 1120166"/>
              <a:gd name="connsiteY10" fmla="*/ 697313 h 1073169"/>
              <a:gd name="connsiteX11" fmla="*/ 0 w 1120166"/>
              <a:gd name="connsiteY11" fmla="*/ 697313 h 1073169"/>
              <a:gd name="connsiteX12" fmla="*/ 0 w 1120166"/>
              <a:gd name="connsiteY12" fmla="*/ 0 h 1073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0166" h="1073169" fill="none" extrusionOk="0">
                <a:moveTo>
                  <a:pt x="0" y="0"/>
                </a:moveTo>
                <a:cubicBezTo>
                  <a:pt x="205989" y="14262"/>
                  <a:pt x="275225" y="11041"/>
                  <a:pt x="537680" y="0"/>
                </a:cubicBezTo>
                <a:cubicBezTo>
                  <a:pt x="800135" y="-11041"/>
                  <a:pt x="872841" y="-20066"/>
                  <a:pt x="1120166" y="0"/>
                </a:cubicBezTo>
                <a:cubicBezTo>
                  <a:pt x="1090484" y="302066"/>
                  <a:pt x="1114158" y="536668"/>
                  <a:pt x="1120166" y="697313"/>
                </a:cubicBezTo>
                <a:cubicBezTo>
                  <a:pt x="1017511" y="676588"/>
                  <a:pt x="828937" y="702919"/>
                  <a:pt x="694229" y="697313"/>
                </a:cubicBezTo>
                <a:cubicBezTo>
                  <a:pt x="692522" y="724509"/>
                  <a:pt x="696931" y="758765"/>
                  <a:pt x="694229" y="804877"/>
                </a:cubicBezTo>
                <a:cubicBezTo>
                  <a:pt x="725016" y="805499"/>
                  <a:pt x="770924" y="808210"/>
                  <a:pt x="828375" y="804877"/>
                </a:cubicBezTo>
                <a:cubicBezTo>
                  <a:pt x="695583" y="913406"/>
                  <a:pt x="661314" y="957058"/>
                  <a:pt x="560083" y="1073169"/>
                </a:cubicBezTo>
                <a:cubicBezTo>
                  <a:pt x="466302" y="954459"/>
                  <a:pt x="358383" y="881774"/>
                  <a:pt x="291791" y="804877"/>
                </a:cubicBezTo>
                <a:cubicBezTo>
                  <a:pt x="334167" y="801074"/>
                  <a:pt x="397032" y="810328"/>
                  <a:pt x="425937" y="804877"/>
                </a:cubicBezTo>
                <a:cubicBezTo>
                  <a:pt x="425034" y="759120"/>
                  <a:pt x="427917" y="738399"/>
                  <a:pt x="425937" y="697313"/>
                </a:cubicBezTo>
                <a:cubicBezTo>
                  <a:pt x="225471" y="707754"/>
                  <a:pt x="118639" y="697437"/>
                  <a:pt x="0" y="697313"/>
                </a:cubicBezTo>
                <a:cubicBezTo>
                  <a:pt x="-29735" y="383131"/>
                  <a:pt x="-30410" y="285418"/>
                  <a:pt x="0" y="0"/>
                </a:cubicBezTo>
                <a:close/>
              </a:path>
              <a:path w="1120166" h="1073169" stroke="0" extrusionOk="0">
                <a:moveTo>
                  <a:pt x="0" y="0"/>
                </a:moveTo>
                <a:cubicBezTo>
                  <a:pt x="226897" y="-18728"/>
                  <a:pt x="406322" y="-13186"/>
                  <a:pt x="571285" y="0"/>
                </a:cubicBezTo>
                <a:cubicBezTo>
                  <a:pt x="736249" y="13186"/>
                  <a:pt x="991850" y="-13250"/>
                  <a:pt x="1120166" y="0"/>
                </a:cubicBezTo>
                <a:cubicBezTo>
                  <a:pt x="1128386" y="183797"/>
                  <a:pt x="1151058" y="452750"/>
                  <a:pt x="1120166" y="697313"/>
                </a:cubicBezTo>
                <a:cubicBezTo>
                  <a:pt x="912460" y="686601"/>
                  <a:pt x="885313" y="717187"/>
                  <a:pt x="694229" y="697313"/>
                </a:cubicBezTo>
                <a:cubicBezTo>
                  <a:pt x="691822" y="725109"/>
                  <a:pt x="695889" y="762046"/>
                  <a:pt x="694229" y="804877"/>
                </a:cubicBezTo>
                <a:cubicBezTo>
                  <a:pt x="738535" y="808203"/>
                  <a:pt x="778972" y="805249"/>
                  <a:pt x="828375" y="804877"/>
                </a:cubicBezTo>
                <a:cubicBezTo>
                  <a:pt x="709025" y="925109"/>
                  <a:pt x="631952" y="1015493"/>
                  <a:pt x="560083" y="1073169"/>
                </a:cubicBezTo>
                <a:cubicBezTo>
                  <a:pt x="501560" y="1012872"/>
                  <a:pt x="357887" y="894958"/>
                  <a:pt x="291791" y="804877"/>
                </a:cubicBezTo>
                <a:cubicBezTo>
                  <a:pt x="343397" y="801589"/>
                  <a:pt x="384930" y="804758"/>
                  <a:pt x="425937" y="804877"/>
                </a:cubicBezTo>
                <a:cubicBezTo>
                  <a:pt x="429713" y="773599"/>
                  <a:pt x="422970" y="729078"/>
                  <a:pt x="425937" y="697313"/>
                </a:cubicBezTo>
                <a:cubicBezTo>
                  <a:pt x="235575" y="702704"/>
                  <a:pt x="115958" y="710443"/>
                  <a:pt x="0" y="697313"/>
                </a:cubicBezTo>
                <a:cubicBezTo>
                  <a:pt x="760" y="410894"/>
                  <a:pt x="-24347" y="213592"/>
                  <a:pt x="0" y="0"/>
                </a:cubicBezTo>
                <a:close/>
              </a:path>
            </a:pathLst>
          </a:custGeom>
          <a:solidFill>
            <a:srgbClr val="66CCFF"/>
          </a:solidFill>
          <a:ln w="28575">
            <a:solidFill>
              <a:srgbClr val="0099CC"/>
            </a:solidFill>
            <a:extLst>
              <a:ext uri="{C807C97D-BFC1-408E-A445-0C87EB9F89A2}">
                <ask:lineSketchStyleProps xmlns:ask="http://schemas.microsoft.com/office/drawing/2018/sketchyshapes" sd="2861018706">
                  <a:prstGeom prst="downArrowCallou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26</a:t>
            </a: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FF41CAAF-7078-4EC3-9DDF-5349100231F5}"/>
              </a:ext>
            </a:extLst>
          </p:cNvPr>
          <p:cNvSpPr txBox="1"/>
          <p:nvPr/>
        </p:nvSpPr>
        <p:spPr>
          <a:xfrm>
            <a:off x="1875185" y="3154467"/>
            <a:ext cx="3566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993366"/>
                </a:solidFill>
                <a:latin typeface="Copperplate Gothic Bold" panose="020E0705020206020404" pitchFamily="34" charset="0"/>
                <a:cs typeface="Cavolini" panose="03000502040302020204" pitchFamily="66" charset="0"/>
              </a:rPr>
              <a:t>Has conseguido superar el desafío de los mares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CDA6FF0-B26F-413B-8E4D-F1EF73ACBB3C}"/>
              </a:ext>
            </a:extLst>
          </p:cNvPr>
          <p:cNvSpPr/>
          <p:nvPr/>
        </p:nvSpPr>
        <p:spPr>
          <a:xfrm>
            <a:off x="2416182" y="540450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259" y="67084"/>
                  <a:pt x="51297" y="3517"/>
                  <a:pt x="122411" y="0"/>
                </a:cubicBezTo>
                <a:cubicBezTo>
                  <a:pt x="259221" y="5437"/>
                  <a:pt x="448409" y="17340"/>
                  <a:pt x="593039" y="0"/>
                </a:cubicBezTo>
                <a:cubicBezTo>
                  <a:pt x="737669" y="-17340"/>
                  <a:pt x="998353" y="-14955"/>
                  <a:pt x="1102885" y="0"/>
                </a:cubicBezTo>
                <a:cubicBezTo>
                  <a:pt x="1166363" y="-2992"/>
                  <a:pt x="1217311" y="56274"/>
                  <a:pt x="1225296" y="122411"/>
                </a:cubicBezTo>
                <a:cubicBezTo>
                  <a:pt x="1224925" y="310315"/>
                  <a:pt x="1233282" y="422039"/>
                  <a:pt x="1225296" y="612043"/>
                </a:cubicBezTo>
                <a:cubicBezTo>
                  <a:pt x="1232488" y="684990"/>
                  <a:pt x="1180478" y="733238"/>
                  <a:pt x="1102885" y="734454"/>
                </a:cubicBezTo>
                <a:cubicBezTo>
                  <a:pt x="913787" y="724600"/>
                  <a:pt x="806700" y="714728"/>
                  <a:pt x="642062" y="734454"/>
                </a:cubicBezTo>
                <a:cubicBezTo>
                  <a:pt x="477424" y="754180"/>
                  <a:pt x="336968" y="737718"/>
                  <a:pt x="122411" y="734454"/>
                </a:cubicBezTo>
                <a:cubicBezTo>
                  <a:pt x="57268" y="750219"/>
                  <a:pt x="-2167" y="681902"/>
                  <a:pt x="0" y="612043"/>
                </a:cubicBezTo>
                <a:cubicBezTo>
                  <a:pt x="-4271" y="407041"/>
                  <a:pt x="17086" y="29999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7135" y="54427"/>
                  <a:pt x="59308" y="-4674"/>
                  <a:pt x="122411" y="0"/>
                </a:cubicBezTo>
                <a:cubicBezTo>
                  <a:pt x="292877" y="-19990"/>
                  <a:pt x="478726" y="-15954"/>
                  <a:pt x="593039" y="0"/>
                </a:cubicBezTo>
                <a:cubicBezTo>
                  <a:pt x="707352" y="15954"/>
                  <a:pt x="867750" y="-19014"/>
                  <a:pt x="1102885" y="0"/>
                </a:cubicBezTo>
                <a:cubicBezTo>
                  <a:pt x="1167919" y="333"/>
                  <a:pt x="1222747" y="49381"/>
                  <a:pt x="1225296" y="122411"/>
                </a:cubicBezTo>
                <a:cubicBezTo>
                  <a:pt x="1232621" y="275409"/>
                  <a:pt x="1246744" y="427475"/>
                  <a:pt x="1225296" y="612043"/>
                </a:cubicBezTo>
                <a:cubicBezTo>
                  <a:pt x="1230331" y="677934"/>
                  <a:pt x="1162884" y="740227"/>
                  <a:pt x="1102885" y="734454"/>
                </a:cubicBezTo>
                <a:cubicBezTo>
                  <a:pt x="942216" y="751529"/>
                  <a:pt x="806662" y="711421"/>
                  <a:pt x="642062" y="734454"/>
                </a:cubicBezTo>
                <a:cubicBezTo>
                  <a:pt x="477462" y="757487"/>
                  <a:pt x="379843" y="711833"/>
                  <a:pt x="122411" y="734454"/>
                </a:cubicBezTo>
                <a:cubicBezTo>
                  <a:pt x="42276" y="738675"/>
                  <a:pt x="-5877" y="674613"/>
                  <a:pt x="0" y="612043"/>
                </a:cubicBezTo>
                <a:cubicBezTo>
                  <a:pt x="-23965" y="440729"/>
                  <a:pt x="-5681" y="355519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5207753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</a:t>
            </a:r>
          </a:p>
        </p:txBody>
      </p:sp>
      <p:sp>
        <p:nvSpPr>
          <p:cNvPr id="119" name="Rectángulo: esquinas redondeadas 118">
            <a:extLst>
              <a:ext uri="{FF2B5EF4-FFF2-40B4-BE49-F238E27FC236}">
                <a16:creationId xmlns:a16="http://schemas.microsoft.com/office/drawing/2014/main" id="{8D00E1B5-4CD0-4AD9-A475-55CA60B72660}"/>
              </a:ext>
            </a:extLst>
          </p:cNvPr>
          <p:cNvSpPr/>
          <p:nvPr/>
        </p:nvSpPr>
        <p:spPr>
          <a:xfrm>
            <a:off x="6705734" y="369728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002" y="57401"/>
                  <a:pt x="45836" y="2625"/>
                  <a:pt x="122411" y="0"/>
                </a:cubicBezTo>
                <a:cubicBezTo>
                  <a:pt x="305020" y="-18818"/>
                  <a:pt x="426584" y="4571"/>
                  <a:pt x="612648" y="0"/>
                </a:cubicBezTo>
                <a:cubicBezTo>
                  <a:pt x="798712" y="-4571"/>
                  <a:pt x="910494" y="20125"/>
                  <a:pt x="1102885" y="0"/>
                </a:cubicBezTo>
                <a:cubicBezTo>
                  <a:pt x="1165318" y="-15541"/>
                  <a:pt x="1228410" y="50232"/>
                  <a:pt x="1225296" y="122411"/>
                </a:cubicBezTo>
                <a:cubicBezTo>
                  <a:pt x="1238453" y="333485"/>
                  <a:pt x="1219033" y="439391"/>
                  <a:pt x="1225296" y="612043"/>
                </a:cubicBezTo>
                <a:cubicBezTo>
                  <a:pt x="1223607" y="676230"/>
                  <a:pt x="1172868" y="735092"/>
                  <a:pt x="1102885" y="734454"/>
                </a:cubicBezTo>
                <a:cubicBezTo>
                  <a:pt x="942540" y="722765"/>
                  <a:pt x="808124" y="716746"/>
                  <a:pt x="622453" y="734454"/>
                </a:cubicBezTo>
                <a:cubicBezTo>
                  <a:pt x="436782" y="752162"/>
                  <a:pt x="248755" y="711189"/>
                  <a:pt x="122411" y="734454"/>
                </a:cubicBezTo>
                <a:cubicBezTo>
                  <a:pt x="58421" y="741753"/>
                  <a:pt x="-1923" y="695035"/>
                  <a:pt x="0" y="612043"/>
                </a:cubicBezTo>
                <a:cubicBezTo>
                  <a:pt x="13748" y="413006"/>
                  <a:pt x="-11831" y="250027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579" y="63636"/>
                  <a:pt x="49371" y="-5381"/>
                  <a:pt x="122411" y="0"/>
                </a:cubicBezTo>
                <a:cubicBezTo>
                  <a:pt x="369518" y="-20107"/>
                  <a:pt x="465918" y="-23916"/>
                  <a:pt x="632257" y="0"/>
                </a:cubicBezTo>
                <a:cubicBezTo>
                  <a:pt x="798596" y="23916"/>
                  <a:pt x="954454" y="16012"/>
                  <a:pt x="1102885" y="0"/>
                </a:cubicBezTo>
                <a:cubicBezTo>
                  <a:pt x="1183660" y="-686"/>
                  <a:pt x="1228165" y="60022"/>
                  <a:pt x="1225296" y="122411"/>
                </a:cubicBezTo>
                <a:cubicBezTo>
                  <a:pt x="1249395" y="319869"/>
                  <a:pt x="1229277" y="410785"/>
                  <a:pt x="1225296" y="612043"/>
                </a:cubicBezTo>
                <a:cubicBezTo>
                  <a:pt x="1229340" y="682896"/>
                  <a:pt x="1176684" y="730654"/>
                  <a:pt x="1102885" y="734454"/>
                </a:cubicBezTo>
                <a:cubicBezTo>
                  <a:pt x="969543" y="717976"/>
                  <a:pt x="840250" y="735980"/>
                  <a:pt x="622453" y="734454"/>
                </a:cubicBezTo>
                <a:cubicBezTo>
                  <a:pt x="404656" y="732928"/>
                  <a:pt x="248256" y="752715"/>
                  <a:pt x="122411" y="734454"/>
                </a:cubicBezTo>
                <a:cubicBezTo>
                  <a:pt x="48456" y="729586"/>
                  <a:pt x="4905" y="687497"/>
                  <a:pt x="0" y="612043"/>
                </a:cubicBezTo>
                <a:cubicBezTo>
                  <a:pt x="-4303" y="440135"/>
                  <a:pt x="-14025" y="313413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800080"/>
            </a:solidFill>
            <a:extLst>
              <a:ext uri="{C807C97D-BFC1-408E-A445-0C87EB9F89A2}">
                <ask:lineSketchStyleProps xmlns:ask="http://schemas.microsoft.com/office/drawing/2018/sketchyshapes" sd="376477940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10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BEEA6C96-DFA9-4FCF-8CCA-0BA83F145624}"/>
              </a:ext>
            </a:extLst>
          </p:cNvPr>
          <p:cNvSpPr/>
          <p:nvPr/>
        </p:nvSpPr>
        <p:spPr>
          <a:xfrm>
            <a:off x="5251751" y="54178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12648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5172" y="56068"/>
                  <a:pt x="49110" y="6340"/>
                  <a:pt x="122411" y="0"/>
                </a:cubicBezTo>
                <a:cubicBezTo>
                  <a:pt x="239693" y="-18731"/>
                  <a:pt x="437218" y="-4628"/>
                  <a:pt x="632257" y="0"/>
                </a:cubicBezTo>
                <a:cubicBezTo>
                  <a:pt x="827296" y="4628"/>
                  <a:pt x="869090" y="608"/>
                  <a:pt x="1102885" y="0"/>
                </a:cubicBezTo>
                <a:cubicBezTo>
                  <a:pt x="1174733" y="-16287"/>
                  <a:pt x="1213893" y="61985"/>
                  <a:pt x="1225296" y="122411"/>
                </a:cubicBezTo>
                <a:cubicBezTo>
                  <a:pt x="1244550" y="343054"/>
                  <a:pt x="1222006" y="458065"/>
                  <a:pt x="1225296" y="612043"/>
                </a:cubicBezTo>
                <a:cubicBezTo>
                  <a:pt x="1227314" y="679728"/>
                  <a:pt x="1157664" y="731179"/>
                  <a:pt x="1102885" y="734454"/>
                </a:cubicBezTo>
                <a:cubicBezTo>
                  <a:pt x="905534" y="726137"/>
                  <a:pt x="740941" y="748527"/>
                  <a:pt x="612648" y="734454"/>
                </a:cubicBezTo>
                <a:cubicBezTo>
                  <a:pt x="484355" y="720381"/>
                  <a:pt x="297135" y="751462"/>
                  <a:pt x="122411" y="734454"/>
                </a:cubicBezTo>
                <a:cubicBezTo>
                  <a:pt x="48652" y="732980"/>
                  <a:pt x="-758" y="689796"/>
                  <a:pt x="0" y="612043"/>
                </a:cubicBezTo>
                <a:cubicBezTo>
                  <a:pt x="92" y="445461"/>
                  <a:pt x="-17961" y="35730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8334" y="55816"/>
                  <a:pt x="59930" y="1125"/>
                  <a:pt x="122411" y="0"/>
                </a:cubicBezTo>
                <a:cubicBezTo>
                  <a:pt x="226147" y="15378"/>
                  <a:pt x="400094" y="7297"/>
                  <a:pt x="612648" y="0"/>
                </a:cubicBezTo>
                <a:cubicBezTo>
                  <a:pt x="825202" y="-7297"/>
                  <a:pt x="936994" y="-4304"/>
                  <a:pt x="1102885" y="0"/>
                </a:cubicBezTo>
                <a:cubicBezTo>
                  <a:pt x="1180186" y="6165"/>
                  <a:pt x="1222078" y="53943"/>
                  <a:pt x="1225296" y="122411"/>
                </a:cubicBezTo>
                <a:cubicBezTo>
                  <a:pt x="1222446" y="340202"/>
                  <a:pt x="1219721" y="466593"/>
                  <a:pt x="1225296" y="612043"/>
                </a:cubicBezTo>
                <a:cubicBezTo>
                  <a:pt x="1221494" y="683837"/>
                  <a:pt x="1170198" y="737589"/>
                  <a:pt x="1102885" y="734454"/>
                </a:cubicBezTo>
                <a:cubicBezTo>
                  <a:pt x="979063" y="714068"/>
                  <a:pt x="763333" y="753348"/>
                  <a:pt x="632257" y="734454"/>
                </a:cubicBezTo>
                <a:cubicBezTo>
                  <a:pt x="501181" y="715560"/>
                  <a:pt x="348108" y="710639"/>
                  <a:pt x="122411" y="734454"/>
                </a:cubicBezTo>
                <a:cubicBezTo>
                  <a:pt x="48702" y="745562"/>
                  <a:pt x="-549" y="682546"/>
                  <a:pt x="0" y="612043"/>
                </a:cubicBezTo>
                <a:cubicBezTo>
                  <a:pt x="-6452" y="484462"/>
                  <a:pt x="-21385" y="274487"/>
                  <a:pt x="0" y="122411"/>
                </a:cubicBezTo>
                <a:close/>
              </a:path>
            </a:pathLst>
          </a:custGeom>
          <a:solidFill>
            <a:srgbClr val="E79DCE"/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100571505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7F6EA15-6BEF-40C8-8ACB-9777D05AFA93}"/>
              </a:ext>
            </a:extLst>
          </p:cNvPr>
          <p:cNvSpPr/>
          <p:nvPr/>
        </p:nvSpPr>
        <p:spPr>
          <a:xfrm>
            <a:off x="6734573" y="543197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259" y="67084"/>
                  <a:pt x="51297" y="3517"/>
                  <a:pt x="122411" y="0"/>
                </a:cubicBezTo>
                <a:cubicBezTo>
                  <a:pt x="259221" y="5437"/>
                  <a:pt x="448409" y="17340"/>
                  <a:pt x="593039" y="0"/>
                </a:cubicBezTo>
                <a:cubicBezTo>
                  <a:pt x="737669" y="-17340"/>
                  <a:pt x="998353" y="-14955"/>
                  <a:pt x="1102885" y="0"/>
                </a:cubicBezTo>
                <a:cubicBezTo>
                  <a:pt x="1166363" y="-2992"/>
                  <a:pt x="1217311" y="56274"/>
                  <a:pt x="1225296" y="122411"/>
                </a:cubicBezTo>
                <a:cubicBezTo>
                  <a:pt x="1224925" y="310315"/>
                  <a:pt x="1233282" y="422039"/>
                  <a:pt x="1225296" y="612043"/>
                </a:cubicBezTo>
                <a:cubicBezTo>
                  <a:pt x="1232488" y="684990"/>
                  <a:pt x="1180478" y="733238"/>
                  <a:pt x="1102885" y="734454"/>
                </a:cubicBezTo>
                <a:cubicBezTo>
                  <a:pt x="913787" y="724600"/>
                  <a:pt x="806700" y="714728"/>
                  <a:pt x="642062" y="734454"/>
                </a:cubicBezTo>
                <a:cubicBezTo>
                  <a:pt x="477424" y="754180"/>
                  <a:pt x="336968" y="737718"/>
                  <a:pt x="122411" y="734454"/>
                </a:cubicBezTo>
                <a:cubicBezTo>
                  <a:pt x="57268" y="750219"/>
                  <a:pt x="-2167" y="681902"/>
                  <a:pt x="0" y="612043"/>
                </a:cubicBezTo>
                <a:cubicBezTo>
                  <a:pt x="-4271" y="407041"/>
                  <a:pt x="17086" y="29999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7135" y="54427"/>
                  <a:pt x="59308" y="-4674"/>
                  <a:pt x="122411" y="0"/>
                </a:cubicBezTo>
                <a:cubicBezTo>
                  <a:pt x="292877" y="-19990"/>
                  <a:pt x="478726" y="-15954"/>
                  <a:pt x="593039" y="0"/>
                </a:cubicBezTo>
                <a:cubicBezTo>
                  <a:pt x="707352" y="15954"/>
                  <a:pt x="867750" y="-19014"/>
                  <a:pt x="1102885" y="0"/>
                </a:cubicBezTo>
                <a:cubicBezTo>
                  <a:pt x="1167919" y="333"/>
                  <a:pt x="1222747" y="49381"/>
                  <a:pt x="1225296" y="122411"/>
                </a:cubicBezTo>
                <a:cubicBezTo>
                  <a:pt x="1232621" y="275409"/>
                  <a:pt x="1246744" y="427475"/>
                  <a:pt x="1225296" y="612043"/>
                </a:cubicBezTo>
                <a:cubicBezTo>
                  <a:pt x="1230331" y="677934"/>
                  <a:pt x="1162884" y="740227"/>
                  <a:pt x="1102885" y="734454"/>
                </a:cubicBezTo>
                <a:cubicBezTo>
                  <a:pt x="942216" y="751529"/>
                  <a:pt x="806662" y="711421"/>
                  <a:pt x="642062" y="734454"/>
                </a:cubicBezTo>
                <a:cubicBezTo>
                  <a:pt x="477462" y="757487"/>
                  <a:pt x="379843" y="711833"/>
                  <a:pt x="122411" y="734454"/>
                </a:cubicBezTo>
                <a:cubicBezTo>
                  <a:pt x="42276" y="738675"/>
                  <a:pt x="-5877" y="674613"/>
                  <a:pt x="0" y="612043"/>
                </a:cubicBezTo>
                <a:cubicBezTo>
                  <a:pt x="-23965" y="440729"/>
                  <a:pt x="-5681" y="355519"/>
                  <a:pt x="0" y="122411"/>
                </a:cubicBezTo>
                <a:close/>
              </a:path>
            </a:pathLst>
          </a:custGeom>
          <a:solidFill>
            <a:srgbClr val="66F6DB"/>
          </a:solidFill>
          <a:ln w="28575">
            <a:solidFill>
              <a:srgbClr val="0AAA8C"/>
            </a:solidFill>
            <a:extLst>
              <a:ext uri="{C807C97D-BFC1-408E-A445-0C87EB9F89A2}">
                <ask:lineSketchStyleProps xmlns:ask="http://schemas.microsoft.com/office/drawing/2018/sketchyshapes" sd="5207753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4</a:t>
            </a:r>
          </a:p>
        </p:txBody>
      </p:sp>
      <p:pic>
        <p:nvPicPr>
          <p:cNvPr id="23" name="Imagen 22" descr="Imagen que contiene taburete, parque, luz&#10;&#10;Descripción generada automáticamente">
            <a:extLst>
              <a:ext uri="{FF2B5EF4-FFF2-40B4-BE49-F238E27FC236}">
                <a16:creationId xmlns:a16="http://schemas.microsoft.com/office/drawing/2014/main" id="{9E27EC3B-0791-439A-B1E9-8258DDD995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212" y="4672327"/>
            <a:ext cx="918188" cy="918188"/>
          </a:xfrm>
          <a:prstGeom prst="rect">
            <a:avLst/>
          </a:prstGeom>
        </p:spPr>
      </p:pic>
      <p:pic>
        <p:nvPicPr>
          <p:cNvPr id="25" name="Imagen 24" descr="Imagen que contiene transporte, aeronave, globo&#10;&#10;Descripción generada automáticamente">
            <a:extLst>
              <a:ext uri="{FF2B5EF4-FFF2-40B4-BE49-F238E27FC236}">
                <a16:creationId xmlns:a16="http://schemas.microsoft.com/office/drawing/2014/main" id="{8DCA713B-92AC-4977-B6ED-120DEBDD4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781" y="4214824"/>
            <a:ext cx="470439" cy="470439"/>
          </a:xfrm>
          <a:prstGeom prst="rect">
            <a:avLst/>
          </a:prstGeom>
        </p:spPr>
      </p:pic>
      <p:pic>
        <p:nvPicPr>
          <p:cNvPr id="29" name="Imagen 28" descr="Imagen que contiene reloj, luz&#10;&#10;Descripción generada automáticamente">
            <a:extLst>
              <a:ext uri="{FF2B5EF4-FFF2-40B4-BE49-F238E27FC236}">
                <a16:creationId xmlns:a16="http://schemas.microsoft.com/office/drawing/2014/main" id="{6D7A3270-855B-4106-9548-E527D6A50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25" y="428897"/>
            <a:ext cx="588253" cy="588253"/>
          </a:xfrm>
          <a:prstGeom prst="rect">
            <a:avLst/>
          </a:prstGeom>
        </p:spPr>
      </p:pic>
      <p:pic>
        <p:nvPicPr>
          <p:cNvPr id="31" name="Imagen 3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D62CE1A-8706-411D-9D2C-E747A7DFAD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73" y="5119814"/>
            <a:ext cx="830875" cy="830875"/>
          </a:xfrm>
          <a:prstGeom prst="rect">
            <a:avLst/>
          </a:prstGeom>
        </p:spPr>
      </p:pic>
      <p:pic>
        <p:nvPicPr>
          <p:cNvPr id="32" name="Imagen 31" descr="Imagen que contiene taburete, parque, luz&#10;&#10;Descripción generada automáticamente">
            <a:extLst>
              <a:ext uri="{FF2B5EF4-FFF2-40B4-BE49-F238E27FC236}">
                <a16:creationId xmlns:a16="http://schemas.microsoft.com/office/drawing/2014/main" id="{64C38339-9E57-4887-A9C2-BBD1DB1E4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507" y="1001494"/>
            <a:ext cx="918188" cy="91818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66870C0-E957-46E2-802C-6A1A14070D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941" y="5581197"/>
            <a:ext cx="582990" cy="582990"/>
          </a:xfrm>
          <a:prstGeom prst="rect">
            <a:avLst/>
          </a:prstGeom>
        </p:spPr>
      </p:pic>
      <p:pic>
        <p:nvPicPr>
          <p:cNvPr id="38" name="Imagen 37" descr="Imagen que contiene reloj&#10;&#10;Descripción generada automáticamente">
            <a:extLst>
              <a:ext uri="{FF2B5EF4-FFF2-40B4-BE49-F238E27FC236}">
                <a16:creationId xmlns:a16="http://schemas.microsoft.com/office/drawing/2014/main" id="{0D830CB2-FE90-434F-8461-BBAB499D8A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492" y="2066320"/>
            <a:ext cx="637297" cy="637297"/>
          </a:xfrm>
          <a:prstGeom prst="rect">
            <a:avLst/>
          </a:prstGeom>
        </p:spPr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6693AABA-EB6F-43F4-B81F-BC28C7CDD532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frame">
            <a:avLst>
              <a:gd name="adj1" fmla="val 3088"/>
            </a:avLst>
          </a:prstGeom>
          <a:blipFill dpi="0" rotWithShape="1">
            <a:blip r:embed="rId11"/>
            <a:srcRect/>
            <a:tile tx="0" ty="0" sx="30000" sy="3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61CECFB-A329-43E7-8CC0-0164F5BE461F}"/>
              </a:ext>
            </a:extLst>
          </p:cNvPr>
          <p:cNvSpPr/>
          <p:nvPr/>
        </p:nvSpPr>
        <p:spPr>
          <a:xfrm>
            <a:off x="5900601" y="2961861"/>
            <a:ext cx="901891" cy="816929"/>
          </a:xfrm>
          <a:prstGeom prst="roundRect">
            <a:avLst/>
          </a:prstGeom>
          <a:solidFill>
            <a:srgbClr val="66F6DB"/>
          </a:solidFill>
          <a:ln>
            <a:solidFill>
              <a:srgbClr val="66F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dado">
            <a:hlinkClick r:id="" action="ppaction://media"/>
            <a:extLst>
              <a:ext uri="{FF2B5EF4-FFF2-40B4-BE49-F238E27FC236}">
                <a16:creationId xmlns:a16="http://schemas.microsoft.com/office/drawing/2014/main" id="{96837178-66DF-4E7F-8A86-FD43832D80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85845" y="3008998"/>
            <a:ext cx="738080" cy="738080"/>
          </a:xfrm>
          <a:prstGeom prst="round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937AAF42-91C9-4457-808A-D3C2653DF798}"/>
              </a:ext>
            </a:extLst>
          </p:cNvPr>
          <p:cNvSpPr/>
          <p:nvPr/>
        </p:nvSpPr>
        <p:spPr>
          <a:xfrm>
            <a:off x="5562227" y="3162983"/>
            <a:ext cx="225543" cy="232826"/>
          </a:xfrm>
          <a:prstGeom prst="ellipse">
            <a:avLst/>
          </a:prstGeom>
          <a:solidFill>
            <a:srgbClr val="80008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45E625-3477-48BF-B291-4D2ADB928342}"/>
              </a:ext>
            </a:extLst>
          </p:cNvPr>
          <p:cNvSpPr txBox="1"/>
          <p:nvPr/>
        </p:nvSpPr>
        <p:spPr>
          <a:xfrm>
            <a:off x="4238166" y="6320508"/>
            <a:ext cx="2014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eleconarlet.com</a:t>
            </a:r>
          </a:p>
        </p:txBody>
      </p:sp>
    </p:spTree>
    <p:extLst>
      <p:ext uri="{BB962C8B-B14F-4D97-AF65-F5344CB8AC3E}">
        <p14:creationId xmlns:p14="http://schemas.microsoft.com/office/powerpoint/2010/main" val="130371495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159</TotalTime>
  <Words>39</Words>
  <Application>Microsoft Office PowerPoint</Application>
  <PresentationFormat>A4 (210 x 297 mm)</PresentationFormat>
  <Paragraphs>30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Cavolini</vt:lpstr>
      <vt:lpstr>Copperplate Gothic Bold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Arlet Galvan Soler</dc:creator>
  <cp:lastModifiedBy>Arlet Galvan Soler</cp:lastModifiedBy>
  <cp:revision>17</cp:revision>
  <dcterms:created xsi:type="dcterms:W3CDTF">2020-05-02T07:02:57Z</dcterms:created>
  <dcterms:modified xsi:type="dcterms:W3CDTF">2020-08-03T11:48:36Z</dcterms:modified>
</cp:coreProperties>
</file>