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D5D"/>
    <a:srgbClr val="FF9933"/>
    <a:srgbClr val="FF99CC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1"/>
            </a:lvl1pPr>
            <a:lvl2pPr marL="457181" indent="0" algn="ctr">
              <a:buNone/>
              <a:defRPr sz="2000"/>
            </a:lvl2pPr>
            <a:lvl3pPr marL="914362" indent="0" algn="ctr">
              <a:buNone/>
              <a:defRPr sz="1800"/>
            </a:lvl3pPr>
            <a:lvl4pPr marL="1371543" indent="0" algn="ctr">
              <a:buNone/>
              <a:defRPr sz="1600"/>
            </a:lvl4pPr>
            <a:lvl5pPr marL="1828723" indent="0" algn="ctr">
              <a:buNone/>
              <a:defRPr sz="1600"/>
            </a:lvl5pPr>
            <a:lvl6pPr marL="2285905" indent="0" algn="ctr">
              <a:buNone/>
              <a:defRPr sz="1600"/>
            </a:lvl6pPr>
            <a:lvl7pPr marL="2743085" indent="0" algn="ctr">
              <a:buNone/>
              <a:defRPr sz="1600"/>
            </a:lvl7pPr>
            <a:lvl8pPr marL="3200266" indent="0" algn="ctr">
              <a:buNone/>
              <a:defRPr sz="1600"/>
            </a:lvl8pPr>
            <a:lvl9pPr marL="3657446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A7EF-E5C7-443B-992C-550540C533BA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5B5-8B4B-48A1-889A-729BB4747F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2166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A7EF-E5C7-443B-992C-550540C533BA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5B5-8B4B-48A1-889A-729BB4747F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60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6"/>
            <a:ext cx="8543925" cy="1500187"/>
          </a:xfrm>
        </p:spPr>
        <p:txBody>
          <a:bodyPr/>
          <a:lstStyle>
            <a:lvl1pPr marL="0" indent="0">
              <a:buNone/>
              <a:defRPr sz="2401">
                <a:solidFill>
                  <a:schemeClr val="tx1"/>
                </a:solidFill>
              </a:defRPr>
            </a:lvl1pPr>
            <a:lvl2pPr marL="45718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A7EF-E5C7-443B-992C-550540C533BA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5B5-8B4B-48A1-889A-729BB4747F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148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A7EF-E5C7-443B-992C-550540C533BA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5B5-8B4B-48A1-889A-729BB4747F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8014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3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5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6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4" y="1681164"/>
            <a:ext cx="4211340" cy="823912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81" indent="0">
              <a:buNone/>
              <a:defRPr sz="2000" b="1"/>
            </a:lvl2pPr>
            <a:lvl3pPr marL="914362" indent="0">
              <a:buNone/>
              <a:defRPr sz="1800" b="1"/>
            </a:lvl3pPr>
            <a:lvl4pPr marL="1371543" indent="0">
              <a:buNone/>
              <a:defRPr sz="1600" b="1"/>
            </a:lvl4pPr>
            <a:lvl5pPr marL="1828723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5" indent="0">
              <a:buNone/>
              <a:defRPr sz="1600" b="1"/>
            </a:lvl7pPr>
            <a:lvl8pPr marL="3200266" indent="0">
              <a:buNone/>
              <a:defRPr sz="1600" b="1"/>
            </a:lvl8pPr>
            <a:lvl9pPr marL="3657446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4" y="2505076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A7EF-E5C7-443B-992C-550540C533BA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5B5-8B4B-48A1-889A-729BB4747F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795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A7EF-E5C7-443B-992C-550540C533BA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5B5-8B4B-48A1-889A-729BB4747F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6452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A7EF-E5C7-443B-992C-550540C533BA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5B5-8B4B-48A1-889A-729BB4747F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814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1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1" indent="0">
              <a:buNone/>
              <a:defRPr sz="1400"/>
            </a:lvl2pPr>
            <a:lvl3pPr marL="914362" indent="0">
              <a:buNone/>
              <a:defRPr sz="1200"/>
            </a:lvl3pPr>
            <a:lvl4pPr marL="1371543" indent="0">
              <a:buNone/>
              <a:defRPr sz="1000"/>
            </a:lvl4pPr>
            <a:lvl5pPr marL="1828723" indent="0">
              <a:buNone/>
              <a:defRPr sz="1000"/>
            </a:lvl5pPr>
            <a:lvl6pPr marL="2285905" indent="0">
              <a:buNone/>
              <a:defRPr sz="1000"/>
            </a:lvl6pPr>
            <a:lvl7pPr marL="2743085" indent="0">
              <a:buNone/>
              <a:defRPr sz="1000"/>
            </a:lvl7pPr>
            <a:lvl8pPr marL="3200266" indent="0">
              <a:buNone/>
              <a:defRPr sz="1000"/>
            </a:lvl8pPr>
            <a:lvl9pPr marL="3657446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A7EF-E5C7-443B-992C-550540C533BA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5B5-8B4B-48A1-889A-729BB4747F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02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181" indent="0">
              <a:buNone/>
              <a:defRPr sz="2799"/>
            </a:lvl2pPr>
            <a:lvl3pPr marL="914362" indent="0">
              <a:buNone/>
              <a:defRPr sz="2401"/>
            </a:lvl3pPr>
            <a:lvl4pPr marL="1371543" indent="0">
              <a:buNone/>
              <a:defRPr sz="2000"/>
            </a:lvl4pPr>
            <a:lvl5pPr marL="1828723" indent="0">
              <a:buNone/>
              <a:defRPr sz="2000"/>
            </a:lvl5pPr>
            <a:lvl6pPr marL="2285905" indent="0">
              <a:buNone/>
              <a:defRPr sz="2000"/>
            </a:lvl6pPr>
            <a:lvl7pPr marL="2743085" indent="0">
              <a:buNone/>
              <a:defRPr sz="2000"/>
            </a:lvl7pPr>
            <a:lvl8pPr marL="3200266" indent="0">
              <a:buNone/>
              <a:defRPr sz="2000"/>
            </a:lvl8pPr>
            <a:lvl9pPr marL="3657446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1" indent="0">
              <a:buNone/>
              <a:defRPr sz="1400"/>
            </a:lvl2pPr>
            <a:lvl3pPr marL="914362" indent="0">
              <a:buNone/>
              <a:defRPr sz="1200"/>
            </a:lvl3pPr>
            <a:lvl4pPr marL="1371543" indent="0">
              <a:buNone/>
              <a:defRPr sz="1000"/>
            </a:lvl4pPr>
            <a:lvl5pPr marL="1828723" indent="0">
              <a:buNone/>
              <a:defRPr sz="1000"/>
            </a:lvl5pPr>
            <a:lvl6pPr marL="2285905" indent="0">
              <a:buNone/>
              <a:defRPr sz="1000"/>
            </a:lvl6pPr>
            <a:lvl7pPr marL="2743085" indent="0">
              <a:buNone/>
              <a:defRPr sz="1000"/>
            </a:lvl7pPr>
            <a:lvl8pPr marL="3200266" indent="0">
              <a:buNone/>
              <a:defRPr sz="1000"/>
            </a:lvl8pPr>
            <a:lvl9pPr marL="3657446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A7EF-E5C7-443B-992C-550540C533BA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5B5-8B4B-48A1-889A-729BB4747F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6399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A7EF-E5C7-443B-992C-550540C533BA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5B5-8B4B-48A1-889A-729BB4747F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828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A7EF-E5C7-443B-992C-550540C533BA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5B5-8B4B-48A1-889A-729BB4747F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7814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DA7EF-E5C7-443B-992C-550540C533BA}" type="datetimeFigureOut">
              <a:rPr lang="es-ES" smtClean="0"/>
              <a:t>29/07/2020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555B5-8B4B-48A1-889A-729BB4747F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995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6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771" indent="-228591" algn="l" defTabSz="9143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9143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2" indent="-228591" algn="l" defTabSz="9143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9143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9143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5" indent="-228591" algn="l" defTabSz="9143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91436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3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6" algn="l" defTabSz="9143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Elipse 46">
            <a:extLst>
              <a:ext uri="{FF2B5EF4-FFF2-40B4-BE49-F238E27FC236}">
                <a16:creationId xmlns:a16="http://schemas.microsoft.com/office/drawing/2014/main" id="{BF348B8E-08E2-4097-B9B9-8E27CEFB2B25}"/>
              </a:ext>
            </a:extLst>
          </p:cNvPr>
          <p:cNvSpPr/>
          <p:nvPr/>
        </p:nvSpPr>
        <p:spPr>
          <a:xfrm>
            <a:off x="6857672" y="2948426"/>
            <a:ext cx="1678405" cy="2056384"/>
          </a:xfrm>
          <a:prstGeom prst="ellipse">
            <a:avLst/>
          </a:prstGeom>
          <a:solidFill>
            <a:srgbClr val="FF9933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5B4AFD4B-8E2C-4358-9290-D1BA467643EA}"/>
              </a:ext>
            </a:extLst>
          </p:cNvPr>
          <p:cNvSpPr/>
          <p:nvPr/>
        </p:nvSpPr>
        <p:spPr>
          <a:xfrm>
            <a:off x="1930126" y="5752484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-213" y="56492"/>
                  <a:pt x="61327" y="3395"/>
                  <a:pt x="139151" y="0"/>
                </a:cubicBezTo>
                <a:cubicBezTo>
                  <a:pt x="580849" y="-39650"/>
                  <a:pt x="1121959" y="53653"/>
                  <a:pt x="1239074" y="0"/>
                </a:cubicBezTo>
                <a:cubicBezTo>
                  <a:pt x="1316327" y="8234"/>
                  <a:pt x="1370398" y="65668"/>
                  <a:pt x="1378225" y="139151"/>
                </a:cubicBezTo>
                <a:cubicBezTo>
                  <a:pt x="1393740" y="341932"/>
                  <a:pt x="1345393" y="508249"/>
                  <a:pt x="1378225" y="695736"/>
                </a:cubicBezTo>
                <a:cubicBezTo>
                  <a:pt x="1386873" y="776672"/>
                  <a:pt x="1304763" y="827765"/>
                  <a:pt x="1239074" y="834887"/>
                </a:cubicBezTo>
                <a:cubicBezTo>
                  <a:pt x="1118373" y="754933"/>
                  <a:pt x="674958" y="861144"/>
                  <a:pt x="139151" y="834887"/>
                </a:cubicBezTo>
                <a:cubicBezTo>
                  <a:pt x="61563" y="833691"/>
                  <a:pt x="4116" y="773823"/>
                  <a:pt x="0" y="695736"/>
                </a:cubicBezTo>
                <a:cubicBezTo>
                  <a:pt x="-43306" y="592498"/>
                  <a:pt x="-28967" y="325085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-3749" y="65394"/>
                  <a:pt x="71833" y="3874"/>
                  <a:pt x="139151" y="0"/>
                </a:cubicBezTo>
                <a:cubicBezTo>
                  <a:pt x="614865" y="-32332"/>
                  <a:pt x="896089" y="20565"/>
                  <a:pt x="1239074" y="0"/>
                </a:cubicBezTo>
                <a:cubicBezTo>
                  <a:pt x="1309662" y="-3415"/>
                  <a:pt x="1373965" y="72334"/>
                  <a:pt x="1378225" y="139151"/>
                </a:cubicBezTo>
                <a:cubicBezTo>
                  <a:pt x="1384925" y="311412"/>
                  <a:pt x="1401178" y="539942"/>
                  <a:pt x="1378225" y="695736"/>
                </a:cubicBezTo>
                <a:cubicBezTo>
                  <a:pt x="1374032" y="774572"/>
                  <a:pt x="1314794" y="834111"/>
                  <a:pt x="1239074" y="834887"/>
                </a:cubicBezTo>
                <a:cubicBezTo>
                  <a:pt x="807136" y="874558"/>
                  <a:pt x="415052" y="859504"/>
                  <a:pt x="139151" y="834887"/>
                </a:cubicBezTo>
                <a:cubicBezTo>
                  <a:pt x="63821" y="835467"/>
                  <a:pt x="7796" y="770291"/>
                  <a:pt x="0" y="695736"/>
                </a:cubicBezTo>
                <a:cubicBezTo>
                  <a:pt x="-21729" y="479118"/>
                  <a:pt x="10244" y="347528"/>
                  <a:pt x="0" y="13915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681464955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dirty="0"/>
              <a:t>                </a:t>
            </a:r>
          </a:p>
          <a:p>
            <a:pPr algn="ctr"/>
            <a:r>
              <a:rPr lang="es-ES" dirty="0"/>
              <a:t>                </a:t>
            </a:r>
          </a:p>
          <a:p>
            <a:pPr algn="ctr"/>
            <a:r>
              <a:rPr lang="es-ES" dirty="0"/>
              <a:t>                 1	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2EAEEAF8-F382-4FDE-8FC9-8C83113989D1}"/>
              </a:ext>
            </a:extLst>
          </p:cNvPr>
          <p:cNvSpPr/>
          <p:nvPr/>
        </p:nvSpPr>
        <p:spPr>
          <a:xfrm>
            <a:off x="3615153" y="5752484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-11684" y="60117"/>
                  <a:pt x="66613" y="4609"/>
                  <a:pt x="139151" y="0"/>
                </a:cubicBezTo>
                <a:cubicBezTo>
                  <a:pt x="636853" y="61224"/>
                  <a:pt x="897993" y="-18311"/>
                  <a:pt x="1239074" y="0"/>
                </a:cubicBezTo>
                <a:cubicBezTo>
                  <a:pt x="1314534" y="1761"/>
                  <a:pt x="1368898" y="71963"/>
                  <a:pt x="1378225" y="139151"/>
                </a:cubicBezTo>
                <a:cubicBezTo>
                  <a:pt x="1389805" y="243354"/>
                  <a:pt x="1367101" y="467648"/>
                  <a:pt x="1378225" y="695736"/>
                </a:cubicBezTo>
                <a:cubicBezTo>
                  <a:pt x="1365977" y="767958"/>
                  <a:pt x="1320967" y="840326"/>
                  <a:pt x="1239074" y="834887"/>
                </a:cubicBezTo>
                <a:cubicBezTo>
                  <a:pt x="732332" y="930561"/>
                  <a:pt x="437096" y="904648"/>
                  <a:pt x="139151" y="834887"/>
                </a:cubicBezTo>
                <a:cubicBezTo>
                  <a:pt x="55836" y="833678"/>
                  <a:pt x="12815" y="770701"/>
                  <a:pt x="0" y="695736"/>
                </a:cubicBezTo>
                <a:cubicBezTo>
                  <a:pt x="49000" y="505926"/>
                  <a:pt x="1183" y="195716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-4562" y="58867"/>
                  <a:pt x="51443" y="-1015"/>
                  <a:pt x="139151" y="0"/>
                </a:cubicBezTo>
                <a:cubicBezTo>
                  <a:pt x="613087" y="16538"/>
                  <a:pt x="925213" y="-40249"/>
                  <a:pt x="1239074" y="0"/>
                </a:cubicBezTo>
                <a:cubicBezTo>
                  <a:pt x="1314237" y="1747"/>
                  <a:pt x="1391884" y="57477"/>
                  <a:pt x="1378225" y="139151"/>
                </a:cubicBezTo>
                <a:cubicBezTo>
                  <a:pt x="1334638" y="299534"/>
                  <a:pt x="1396809" y="432628"/>
                  <a:pt x="1378225" y="695736"/>
                </a:cubicBezTo>
                <a:cubicBezTo>
                  <a:pt x="1378710" y="773422"/>
                  <a:pt x="1324137" y="846258"/>
                  <a:pt x="1239074" y="834887"/>
                </a:cubicBezTo>
                <a:cubicBezTo>
                  <a:pt x="971525" y="803828"/>
                  <a:pt x="364236" y="898830"/>
                  <a:pt x="139151" y="834887"/>
                </a:cubicBezTo>
                <a:cubicBezTo>
                  <a:pt x="61623" y="820184"/>
                  <a:pt x="2860" y="770958"/>
                  <a:pt x="0" y="695736"/>
                </a:cubicBezTo>
                <a:cubicBezTo>
                  <a:pt x="17779" y="633580"/>
                  <a:pt x="-7992" y="281185"/>
                  <a:pt x="0" y="139151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5009843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dirty="0"/>
              <a:t>                  2	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C7F057D6-9A8E-4C73-B859-1AA15688B709}"/>
              </a:ext>
            </a:extLst>
          </p:cNvPr>
          <p:cNvSpPr/>
          <p:nvPr/>
        </p:nvSpPr>
        <p:spPr>
          <a:xfrm>
            <a:off x="5300180" y="5752484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-255" y="48423"/>
                  <a:pt x="61537" y="5987"/>
                  <a:pt x="139151" y="0"/>
                </a:cubicBezTo>
                <a:cubicBezTo>
                  <a:pt x="503378" y="22706"/>
                  <a:pt x="793593" y="68690"/>
                  <a:pt x="1239074" y="0"/>
                </a:cubicBezTo>
                <a:cubicBezTo>
                  <a:pt x="1301776" y="4444"/>
                  <a:pt x="1380083" y="59555"/>
                  <a:pt x="1378225" y="139151"/>
                </a:cubicBezTo>
                <a:cubicBezTo>
                  <a:pt x="1362157" y="406686"/>
                  <a:pt x="1361135" y="453022"/>
                  <a:pt x="1378225" y="695736"/>
                </a:cubicBezTo>
                <a:cubicBezTo>
                  <a:pt x="1376499" y="775928"/>
                  <a:pt x="1329779" y="835210"/>
                  <a:pt x="1239074" y="834887"/>
                </a:cubicBezTo>
                <a:cubicBezTo>
                  <a:pt x="732275" y="908811"/>
                  <a:pt x="257106" y="846178"/>
                  <a:pt x="139151" y="834887"/>
                </a:cubicBezTo>
                <a:cubicBezTo>
                  <a:pt x="61741" y="826222"/>
                  <a:pt x="-2683" y="776532"/>
                  <a:pt x="0" y="695736"/>
                </a:cubicBezTo>
                <a:cubicBezTo>
                  <a:pt x="-39937" y="555874"/>
                  <a:pt x="-7875" y="366787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9376" y="61965"/>
                  <a:pt x="57266" y="-8892"/>
                  <a:pt x="139151" y="0"/>
                </a:cubicBezTo>
                <a:cubicBezTo>
                  <a:pt x="313897" y="63957"/>
                  <a:pt x="757302" y="25687"/>
                  <a:pt x="1239074" y="0"/>
                </a:cubicBezTo>
                <a:cubicBezTo>
                  <a:pt x="1319804" y="5181"/>
                  <a:pt x="1378539" y="64675"/>
                  <a:pt x="1378225" y="139151"/>
                </a:cubicBezTo>
                <a:cubicBezTo>
                  <a:pt x="1392256" y="381695"/>
                  <a:pt x="1383880" y="597780"/>
                  <a:pt x="1378225" y="695736"/>
                </a:cubicBezTo>
                <a:cubicBezTo>
                  <a:pt x="1375507" y="787159"/>
                  <a:pt x="1310504" y="848974"/>
                  <a:pt x="1239074" y="834887"/>
                </a:cubicBezTo>
                <a:cubicBezTo>
                  <a:pt x="982959" y="890196"/>
                  <a:pt x="658285" y="862757"/>
                  <a:pt x="139151" y="834887"/>
                </a:cubicBezTo>
                <a:cubicBezTo>
                  <a:pt x="59895" y="834525"/>
                  <a:pt x="8484" y="778354"/>
                  <a:pt x="0" y="695736"/>
                </a:cubicBezTo>
                <a:cubicBezTo>
                  <a:pt x="-31967" y="527146"/>
                  <a:pt x="29749" y="406896"/>
                  <a:pt x="0" y="139151"/>
                </a:cubicBezTo>
                <a:close/>
              </a:path>
            </a:pathLst>
          </a:custGeom>
          <a:solidFill>
            <a:srgbClr val="FF99CC"/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1364988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dirty="0"/>
              <a:t>                 </a:t>
            </a:r>
          </a:p>
          <a:p>
            <a:pPr algn="ctr"/>
            <a:r>
              <a:rPr lang="es-ES" dirty="0"/>
              <a:t>                  3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F44C25E4-2745-4675-B904-A3702F0932AD}"/>
              </a:ext>
            </a:extLst>
          </p:cNvPr>
          <p:cNvSpPr/>
          <p:nvPr/>
        </p:nvSpPr>
        <p:spPr>
          <a:xfrm>
            <a:off x="6985206" y="5752484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4820" y="64155"/>
                  <a:pt x="69043" y="1239"/>
                  <a:pt x="139151" y="0"/>
                </a:cubicBezTo>
                <a:cubicBezTo>
                  <a:pt x="379656" y="60917"/>
                  <a:pt x="751750" y="-59330"/>
                  <a:pt x="1239074" y="0"/>
                </a:cubicBezTo>
                <a:cubicBezTo>
                  <a:pt x="1312739" y="5488"/>
                  <a:pt x="1375173" y="63281"/>
                  <a:pt x="1378225" y="139151"/>
                </a:cubicBezTo>
                <a:cubicBezTo>
                  <a:pt x="1357361" y="397439"/>
                  <a:pt x="1355142" y="437269"/>
                  <a:pt x="1378225" y="695736"/>
                </a:cubicBezTo>
                <a:cubicBezTo>
                  <a:pt x="1380481" y="773257"/>
                  <a:pt x="1322958" y="832488"/>
                  <a:pt x="1239074" y="834887"/>
                </a:cubicBezTo>
                <a:cubicBezTo>
                  <a:pt x="761846" y="922198"/>
                  <a:pt x="665807" y="820143"/>
                  <a:pt x="139151" y="834887"/>
                </a:cubicBezTo>
                <a:cubicBezTo>
                  <a:pt x="50458" y="828014"/>
                  <a:pt x="5219" y="773730"/>
                  <a:pt x="0" y="695736"/>
                </a:cubicBezTo>
                <a:cubicBezTo>
                  <a:pt x="-15305" y="585664"/>
                  <a:pt x="28294" y="231874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5022" y="57197"/>
                  <a:pt x="64815" y="14758"/>
                  <a:pt x="139151" y="0"/>
                </a:cubicBezTo>
                <a:cubicBezTo>
                  <a:pt x="267283" y="91364"/>
                  <a:pt x="752464" y="12788"/>
                  <a:pt x="1239074" y="0"/>
                </a:cubicBezTo>
                <a:cubicBezTo>
                  <a:pt x="1310120" y="-7854"/>
                  <a:pt x="1385743" y="54710"/>
                  <a:pt x="1378225" y="139151"/>
                </a:cubicBezTo>
                <a:cubicBezTo>
                  <a:pt x="1392810" y="406893"/>
                  <a:pt x="1380077" y="502256"/>
                  <a:pt x="1378225" y="695736"/>
                </a:cubicBezTo>
                <a:cubicBezTo>
                  <a:pt x="1377864" y="780103"/>
                  <a:pt x="1306895" y="836181"/>
                  <a:pt x="1239074" y="834887"/>
                </a:cubicBezTo>
                <a:cubicBezTo>
                  <a:pt x="795941" y="750671"/>
                  <a:pt x="271680" y="788124"/>
                  <a:pt x="139151" y="834887"/>
                </a:cubicBezTo>
                <a:cubicBezTo>
                  <a:pt x="66962" y="841346"/>
                  <a:pt x="10254" y="777061"/>
                  <a:pt x="0" y="695736"/>
                </a:cubicBezTo>
                <a:cubicBezTo>
                  <a:pt x="-8934" y="539995"/>
                  <a:pt x="-18368" y="280501"/>
                  <a:pt x="0" y="13915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15211885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dirty="0"/>
          </a:p>
          <a:p>
            <a:pPr algn="ctr"/>
            <a:r>
              <a:rPr lang="es-ES" dirty="0"/>
              <a:t>                 4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D659FB2-FB15-489D-89B9-D00D6FC06F9B}"/>
              </a:ext>
            </a:extLst>
          </p:cNvPr>
          <p:cNvSpPr/>
          <p:nvPr/>
        </p:nvSpPr>
        <p:spPr>
          <a:xfrm rot="16200000">
            <a:off x="8401499" y="5500690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10923" y="72868"/>
                  <a:pt x="63118" y="-8184"/>
                  <a:pt x="139151" y="0"/>
                </a:cubicBezTo>
                <a:cubicBezTo>
                  <a:pt x="589695" y="-35009"/>
                  <a:pt x="1010062" y="-51574"/>
                  <a:pt x="1239074" y="0"/>
                </a:cubicBezTo>
                <a:cubicBezTo>
                  <a:pt x="1306609" y="-682"/>
                  <a:pt x="1376758" y="64454"/>
                  <a:pt x="1378225" y="139151"/>
                </a:cubicBezTo>
                <a:cubicBezTo>
                  <a:pt x="1401213" y="383396"/>
                  <a:pt x="1396862" y="611549"/>
                  <a:pt x="1378225" y="695736"/>
                </a:cubicBezTo>
                <a:cubicBezTo>
                  <a:pt x="1372336" y="774233"/>
                  <a:pt x="1321069" y="822311"/>
                  <a:pt x="1239074" y="834887"/>
                </a:cubicBezTo>
                <a:cubicBezTo>
                  <a:pt x="1021516" y="802162"/>
                  <a:pt x="373187" y="887898"/>
                  <a:pt x="139151" y="834887"/>
                </a:cubicBezTo>
                <a:cubicBezTo>
                  <a:pt x="63419" y="827216"/>
                  <a:pt x="-11977" y="777037"/>
                  <a:pt x="0" y="695736"/>
                </a:cubicBezTo>
                <a:cubicBezTo>
                  <a:pt x="650" y="456231"/>
                  <a:pt x="-4211" y="389514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8281" y="62728"/>
                  <a:pt x="54767" y="4430"/>
                  <a:pt x="139151" y="0"/>
                </a:cubicBezTo>
                <a:cubicBezTo>
                  <a:pt x="509816" y="-35013"/>
                  <a:pt x="847954" y="-61650"/>
                  <a:pt x="1239074" y="0"/>
                </a:cubicBezTo>
                <a:cubicBezTo>
                  <a:pt x="1318617" y="1050"/>
                  <a:pt x="1380266" y="60322"/>
                  <a:pt x="1378225" y="139151"/>
                </a:cubicBezTo>
                <a:cubicBezTo>
                  <a:pt x="1369862" y="227639"/>
                  <a:pt x="1377198" y="581058"/>
                  <a:pt x="1378225" y="695736"/>
                </a:cubicBezTo>
                <a:cubicBezTo>
                  <a:pt x="1381294" y="759202"/>
                  <a:pt x="1318157" y="831260"/>
                  <a:pt x="1239074" y="834887"/>
                </a:cubicBezTo>
                <a:cubicBezTo>
                  <a:pt x="745969" y="802079"/>
                  <a:pt x="565901" y="897139"/>
                  <a:pt x="139151" y="834887"/>
                </a:cubicBezTo>
                <a:cubicBezTo>
                  <a:pt x="50753" y="828838"/>
                  <a:pt x="-1538" y="769299"/>
                  <a:pt x="0" y="695736"/>
                </a:cubicBezTo>
                <a:cubicBezTo>
                  <a:pt x="-33030" y="629100"/>
                  <a:pt x="-21017" y="221534"/>
                  <a:pt x="0" y="139151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19635864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dirty="0"/>
              <a:t>         5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C5BE1B09-83CA-4798-BA3D-64AF737FD6C1}"/>
              </a:ext>
            </a:extLst>
          </p:cNvPr>
          <p:cNvSpPr/>
          <p:nvPr/>
        </p:nvSpPr>
        <p:spPr>
          <a:xfrm rot="16200000">
            <a:off x="8401499" y="3657550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3622" y="57217"/>
                  <a:pt x="64813" y="-1044"/>
                  <a:pt x="139151" y="0"/>
                </a:cubicBezTo>
                <a:cubicBezTo>
                  <a:pt x="438320" y="1095"/>
                  <a:pt x="767031" y="-96389"/>
                  <a:pt x="1239074" y="0"/>
                </a:cubicBezTo>
                <a:cubicBezTo>
                  <a:pt x="1321081" y="7287"/>
                  <a:pt x="1381756" y="51670"/>
                  <a:pt x="1378225" y="139151"/>
                </a:cubicBezTo>
                <a:cubicBezTo>
                  <a:pt x="1410127" y="401575"/>
                  <a:pt x="1331666" y="462632"/>
                  <a:pt x="1378225" y="695736"/>
                </a:cubicBezTo>
                <a:cubicBezTo>
                  <a:pt x="1377731" y="769144"/>
                  <a:pt x="1304308" y="835319"/>
                  <a:pt x="1239074" y="834887"/>
                </a:cubicBezTo>
                <a:cubicBezTo>
                  <a:pt x="948726" y="893146"/>
                  <a:pt x="386630" y="820491"/>
                  <a:pt x="139151" y="834887"/>
                </a:cubicBezTo>
                <a:cubicBezTo>
                  <a:pt x="69456" y="832794"/>
                  <a:pt x="327" y="767173"/>
                  <a:pt x="0" y="695736"/>
                </a:cubicBezTo>
                <a:cubicBezTo>
                  <a:pt x="1679" y="564488"/>
                  <a:pt x="-23445" y="262611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9720" y="73364"/>
                  <a:pt x="61385" y="8302"/>
                  <a:pt x="139151" y="0"/>
                </a:cubicBezTo>
                <a:cubicBezTo>
                  <a:pt x="331467" y="21021"/>
                  <a:pt x="693632" y="-85546"/>
                  <a:pt x="1239074" y="0"/>
                </a:cubicBezTo>
                <a:cubicBezTo>
                  <a:pt x="1315098" y="1603"/>
                  <a:pt x="1380931" y="71271"/>
                  <a:pt x="1378225" y="139151"/>
                </a:cubicBezTo>
                <a:cubicBezTo>
                  <a:pt x="1334145" y="414425"/>
                  <a:pt x="1423559" y="530495"/>
                  <a:pt x="1378225" y="695736"/>
                </a:cubicBezTo>
                <a:cubicBezTo>
                  <a:pt x="1387411" y="779956"/>
                  <a:pt x="1322865" y="836442"/>
                  <a:pt x="1239074" y="834887"/>
                </a:cubicBezTo>
                <a:cubicBezTo>
                  <a:pt x="779597" y="854911"/>
                  <a:pt x="677237" y="883441"/>
                  <a:pt x="139151" y="834887"/>
                </a:cubicBezTo>
                <a:cubicBezTo>
                  <a:pt x="57359" y="842092"/>
                  <a:pt x="754" y="775253"/>
                  <a:pt x="0" y="695736"/>
                </a:cubicBezTo>
                <a:cubicBezTo>
                  <a:pt x="7725" y="463875"/>
                  <a:pt x="18198" y="308423"/>
                  <a:pt x="0" y="139151"/>
                </a:cubicBezTo>
                <a:close/>
              </a:path>
            </a:pathLst>
          </a:custGeom>
          <a:solidFill>
            <a:srgbClr val="FF99CC"/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2836091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1" tIns="45720" rIns="91441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dirty="0"/>
              <a:t>        6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E4400E82-1CDF-40CD-A3F0-41B441B6B44D}"/>
              </a:ext>
            </a:extLst>
          </p:cNvPr>
          <p:cNvSpPr/>
          <p:nvPr/>
        </p:nvSpPr>
        <p:spPr>
          <a:xfrm>
            <a:off x="3561099" y="450717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6106" y="50478"/>
                  <a:pt x="62087" y="-3866"/>
                  <a:pt x="139151" y="0"/>
                </a:cubicBezTo>
                <a:cubicBezTo>
                  <a:pt x="639942" y="58518"/>
                  <a:pt x="844428" y="-14080"/>
                  <a:pt x="1239074" y="0"/>
                </a:cubicBezTo>
                <a:cubicBezTo>
                  <a:pt x="1320505" y="-4318"/>
                  <a:pt x="1378076" y="57761"/>
                  <a:pt x="1378225" y="139151"/>
                </a:cubicBezTo>
                <a:cubicBezTo>
                  <a:pt x="1384232" y="368641"/>
                  <a:pt x="1376962" y="536379"/>
                  <a:pt x="1378225" y="695736"/>
                </a:cubicBezTo>
                <a:cubicBezTo>
                  <a:pt x="1374185" y="764286"/>
                  <a:pt x="1328347" y="829984"/>
                  <a:pt x="1239074" y="834887"/>
                </a:cubicBezTo>
                <a:cubicBezTo>
                  <a:pt x="1037213" y="923694"/>
                  <a:pt x="666685" y="885375"/>
                  <a:pt x="139151" y="834887"/>
                </a:cubicBezTo>
                <a:cubicBezTo>
                  <a:pt x="61881" y="839884"/>
                  <a:pt x="8705" y="777642"/>
                  <a:pt x="0" y="695736"/>
                </a:cubicBezTo>
                <a:cubicBezTo>
                  <a:pt x="-2929" y="520067"/>
                  <a:pt x="-10574" y="331081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2820" y="64335"/>
                  <a:pt x="67936" y="-9209"/>
                  <a:pt x="139151" y="0"/>
                </a:cubicBezTo>
                <a:cubicBezTo>
                  <a:pt x="549346" y="86911"/>
                  <a:pt x="1006955" y="9959"/>
                  <a:pt x="1239074" y="0"/>
                </a:cubicBezTo>
                <a:cubicBezTo>
                  <a:pt x="1313865" y="2782"/>
                  <a:pt x="1388253" y="68926"/>
                  <a:pt x="1378225" y="139151"/>
                </a:cubicBezTo>
                <a:cubicBezTo>
                  <a:pt x="1356070" y="397430"/>
                  <a:pt x="1344681" y="520416"/>
                  <a:pt x="1378225" y="695736"/>
                </a:cubicBezTo>
                <a:cubicBezTo>
                  <a:pt x="1370086" y="769976"/>
                  <a:pt x="1317068" y="834318"/>
                  <a:pt x="1239074" y="834887"/>
                </a:cubicBezTo>
                <a:cubicBezTo>
                  <a:pt x="1015945" y="846263"/>
                  <a:pt x="298013" y="803753"/>
                  <a:pt x="139151" y="834887"/>
                </a:cubicBezTo>
                <a:cubicBezTo>
                  <a:pt x="59362" y="830993"/>
                  <a:pt x="9861" y="773078"/>
                  <a:pt x="0" y="695736"/>
                </a:cubicBezTo>
                <a:cubicBezTo>
                  <a:pt x="26085" y="581224"/>
                  <a:pt x="37563" y="233926"/>
                  <a:pt x="0" y="139151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46870311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dirty="0"/>
          </a:p>
          <a:p>
            <a:pPr algn="ctr"/>
            <a:r>
              <a:rPr lang="es-ES" dirty="0"/>
              <a:t>                11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0DFBB91A-C9DE-4D23-9C7B-B9F700865CEC}"/>
              </a:ext>
            </a:extLst>
          </p:cNvPr>
          <p:cNvSpPr/>
          <p:nvPr/>
        </p:nvSpPr>
        <p:spPr>
          <a:xfrm>
            <a:off x="5131765" y="450717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2149" y="64006"/>
                  <a:pt x="56579" y="-2431"/>
                  <a:pt x="139151" y="0"/>
                </a:cubicBezTo>
                <a:cubicBezTo>
                  <a:pt x="453898" y="-73415"/>
                  <a:pt x="1045459" y="97157"/>
                  <a:pt x="1239074" y="0"/>
                </a:cubicBezTo>
                <a:cubicBezTo>
                  <a:pt x="1324354" y="11016"/>
                  <a:pt x="1385271" y="64317"/>
                  <a:pt x="1378225" y="139151"/>
                </a:cubicBezTo>
                <a:cubicBezTo>
                  <a:pt x="1416898" y="295727"/>
                  <a:pt x="1389517" y="491965"/>
                  <a:pt x="1378225" y="695736"/>
                </a:cubicBezTo>
                <a:cubicBezTo>
                  <a:pt x="1378504" y="766869"/>
                  <a:pt x="1322477" y="834196"/>
                  <a:pt x="1239074" y="834887"/>
                </a:cubicBezTo>
                <a:cubicBezTo>
                  <a:pt x="887549" y="810315"/>
                  <a:pt x="679280" y="765275"/>
                  <a:pt x="139151" y="834887"/>
                </a:cubicBezTo>
                <a:cubicBezTo>
                  <a:pt x="62282" y="832701"/>
                  <a:pt x="-10046" y="767032"/>
                  <a:pt x="0" y="695736"/>
                </a:cubicBezTo>
                <a:cubicBezTo>
                  <a:pt x="28981" y="575651"/>
                  <a:pt x="-26654" y="260023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3796" y="70451"/>
                  <a:pt x="53771" y="-8651"/>
                  <a:pt x="139151" y="0"/>
                </a:cubicBezTo>
                <a:cubicBezTo>
                  <a:pt x="530852" y="2741"/>
                  <a:pt x="1036942" y="-83759"/>
                  <a:pt x="1239074" y="0"/>
                </a:cubicBezTo>
                <a:cubicBezTo>
                  <a:pt x="1314431" y="-3030"/>
                  <a:pt x="1372758" y="67098"/>
                  <a:pt x="1378225" y="139151"/>
                </a:cubicBezTo>
                <a:cubicBezTo>
                  <a:pt x="1360402" y="343106"/>
                  <a:pt x="1412943" y="469546"/>
                  <a:pt x="1378225" y="695736"/>
                </a:cubicBezTo>
                <a:cubicBezTo>
                  <a:pt x="1389363" y="779685"/>
                  <a:pt x="1310590" y="833539"/>
                  <a:pt x="1239074" y="834887"/>
                </a:cubicBezTo>
                <a:cubicBezTo>
                  <a:pt x="949272" y="846948"/>
                  <a:pt x="369899" y="810249"/>
                  <a:pt x="139151" y="834887"/>
                </a:cubicBezTo>
                <a:cubicBezTo>
                  <a:pt x="56345" y="840389"/>
                  <a:pt x="-5147" y="773463"/>
                  <a:pt x="0" y="695736"/>
                </a:cubicBezTo>
                <a:cubicBezTo>
                  <a:pt x="-8084" y="515605"/>
                  <a:pt x="-5913" y="387237"/>
                  <a:pt x="0" y="13915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39412243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dirty="0"/>
          </a:p>
          <a:p>
            <a:pPr algn="ctr"/>
            <a:r>
              <a:rPr lang="es-ES" dirty="0"/>
              <a:t>                10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376B0F10-F7E5-4D25-9CA0-22A37E909251}"/>
              </a:ext>
            </a:extLst>
          </p:cNvPr>
          <p:cNvSpPr/>
          <p:nvPr/>
        </p:nvSpPr>
        <p:spPr>
          <a:xfrm>
            <a:off x="6702431" y="450717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4604" y="60438"/>
                  <a:pt x="55627" y="-6517"/>
                  <a:pt x="139151" y="0"/>
                </a:cubicBezTo>
                <a:cubicBezTo>
                  <a:pt x="584405" y="32287"/>
                  <a:pt x="693424" y="21293"/>
                  <a:pt x="1239074" y="0"/>
                </a:cubicBezTo>
                <a:cubicBezTo>
                  <a:pt x="1328710" y="-3609"/>
                  <a:pt x="1376831" y="59990"/>
                  <a:pt x="1378225" y="139151"/>
                </a:cubicBezTo>
                <a:cubicBezTo>
                  <a:pt x="1359350" y="342595"/>
                  <a:pt x="1391607" y="522482"/>
                  <a:pt x="1378225" y="695736"/>
                </a:cubicBezTo>
                <a:cubicBezTo>
                  <a:pt x="1369827" y="771751"/>
                  <a:pt x="1311149" y="835320"/>
                  <a:pt x="1239074" y="834887"/>
                </a:cubicBezTo>
                <a:cubicBezTo>
                  <a:pt x="769376" y="820587"/>
                  <a:pt x="390686" y="856127"/>
                  <a:pt x="139151" y="834887"/>
                </a:cubicBezTo>
                <a:cubicBezTo>
                  <a:pt x="60600" y="832811"/>
                  <a:pt x="10602" y="774529"/>
                  <a:pt x="0" y="695736"/>
                </a:cubicBezTo>
                <a:cubicBezTo>
                  <a:pt x="5659" y="452557"/>
                  <a:pt x="21526" y="349863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3298" y="61171"/>
                  <a:pt x="61221" y="12777"/>
                  <a:pt x="139151" y="0"/>
                </a:cubicBezTo>
                <a:cubicBezTo>
                  <a:pt x="314574" y="24282"/>
                  <a:pt x="759281" y="3332"/>
                  <a:pt x="1239074" y="0"/>
                </a:cubicBezTo>
                <a:cubicBezTo>
                  <a:pt x="1320088" y="-4289"/>
                  <a:pt x="1382560" y="53681"/>
                  <a:pt x="1378225" y="139151"/>
                </a:cubicBezTo>
                <a:cubicBezTo>
                  <a:pt x="1344949" y="369062"/>
                  <a:pt x="1380485" y="587094"/>
                  <a:pt x="1378225" y="695736"/>
                </a:cubicBezTo>
                <a:cubicBezTo>
                  <a:pt x="1381538" y="772263"/>
                  <a:pt x="1303626" y="841947"/>
                  <a:pt x="1239074" y="834887"/>
                </a:cubicBezTo>
                <a:cubicBezTo>
                  <a:pt x="707570" y="892279"/>
                  <a:pt x="381726" y="833229"/>
                  <a:pt x="139151" y="834887"/>
                </a:cubicBezTo>
                <a:cubicBezTo>
                  <a:pt x="74787" y="833352"/>
                  <a:pt x="5303" y="775553"/>
                  <a:pt x="0" y="695736"/>
                </a:cubicBezTo>
                <a:cubicBezTo>
                  <a:pt x="-12564" y="486623"/>
                  <a:pt x="-7256" y="242033"/>
                  <a:pt x="0" y="139151"/>
                </a:cubicBezTo>
                <a:close/>
              </a:path>
            </a:pathLst>
          </a:custGeom>
          <a:solidFill>
            <a:srgbClr val="FF99CC"/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30092996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dirty="0"/>
              <a:t> </a:t>
            </a:r>
          </a:p>
          <a:p>
            <a:pPr algn="ctr"/>
            <a:r>
              <a:rPr lang="es-ES" dirty="0"/>
              <a:t>                   9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977807D0-551F-42F3-9550-4C8B959A6655}"/>
              </a:ext>
            </a:extLst>
          </p:cNvPr>
          <p:cNvSpPr/>
          <p:nvPr/>
        </p:nvSpPr>
        <p:spPr>
          <a:xfrm>
            <a:off x="8273095" y="450717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-5262" y="69474"/>
                  <a:pt x="53817" y="-684"/>
                  <a:pt x="139151" y="0"/>
                </a:cubicBezTo>
                <a:cubicBezTo>
                  <a:pt x="249233" y="61032"/>
                  <a:pt x="902579" y="-72777"/>
                  <a:pt x="1239074" y="0"/>
                </a:cubicBezTo>
                <a:cubicBezTo>
                  <a:pt x="1311916" y="4299"/>
                  <a:pt x="1368969" y="54900"/>
                  <a:pt x="1378225" y="139151"/>
                </a:cubicBezTo>
                <a:cubicBezTo>
                  <a:pt x="1367908" y="286832"/>
                  <a:pt x="1380493" y="585144"/>
                  <a:pt x="1378225" y="695736"/>
                </a:cubicBezTo>
                <a:cubicBezTo>
                  <a:pt x="1376049" y="772725"/>
                  <a:pt x="1307008" y="824962"/>
                  <a:pt x="1239074" y="834887"/>
                </a:cubicBezTo>
                <a:cubicBezTo>
                  <a:pt x="1053551" y="765353"/>
                  <a:pt x="592269" y="896366"/>
                  <a:pt x="139151" y="834887"/>
                </a:cubicBezTo>
                <a:cubicBezTo>
                  <a:pt x="63333" y="842759"/>
                  <a:pt x="-3102" y="776135"/>
                  <a:pt x="0" y="695736"/>
                </a:cubicBezTo>
                <a:cubicBezTo>
                  <a:pt x="-8495" y="505861"/>
                  <a:pt x="43943" y="213310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-3121" y="68130"/>
                  <a:pt x="61980" y="-1347"/>
                  <a:pt x="139151" y="0"/>
                </a:cubicBezTo>
                <a:cubicBezTo>
                  <a:pt x="649759" y="5958"/>
                  <a:pt x="989257" y="82139"/>
                  <a:pt x="1239074" y="0"/>
                </a:cubicBezTo>
                <a:cubicBezTo>
                  <a:pt x="1305603" y="-10626"/>
                  <a:pt x="1372779" y="63687"/>
                  <a:pt x="1378225" y="139151"/>
                </a:cubicBezTo>
                <a:cubicBezTo>
                  <a:pt x="1389091" y="347635"/>
                  <a:pt x="1345696" y="469429"/>
                  <a:pt x="1378225" y="695736"/>
                </a:cubicBezTo>
                <a:cubicBezTo>
                  <a:pt x="1368432" y="761689"/>
                  <a:pt x="1317992" y="834627"/>
                  <a:pt x="1239074" y="834887"/>
                </a:cubicBezTo>
                <a:cubicBezTo>
                  <a:pt x="809837" y="779900"/>
                  <a:pt x="253701" y="827754"/>
                  <a:pt x="139151" y="834887"/>
                </a:cubicBezTo>
                <a:cubicBezTo>
                  <a:pt x="65636" y="830275"/>
                  <a:pt x="-473" y="773541"/>
                  <a:pt x="0" y="695736"/>
                </a:cubicBezTo>
                <a:cubicBezTo>
                  <a:pt x="566" y="456061"/>
                  <a:pt x="29532" y="382339"/>
                  <a:pt x="0" y="139151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57960422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dirty="0"/>
          </a:p>
          <a:p>
            <a:pPr algn="ctr"/>
            <a:r>
              <a:rPr lang="es-ES" dirty="0"/>
              <a:t>                 8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114CA0F6-A194-42CE-8647-1687FFBE1D8D}"/>
              </a:ext>
            </a:extLst>
          </p:cNvPr>
          <p:cNvSpPr/>
          <p:nvPr/>
        </p:nvSpPr>
        <p:spPr>
          <a:xfrm rot="16200000">
            <a:off x="8401499" y="1814409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6452" y="63611"/>
                  <a:pt x="51618" y="9422"/>
                  <a:pt x="139151" y="0"/>
                </a:cubicBezTo>
                <a:cubicBezTo>
                  <a:pt x="468410" y="-24964"/>
                  <a:pt x="1091095" y="-20607"/>
                  <a:pt x="1239074" y="0"/>
                </a:cubicBezTo>
                <a:cubicBezTo>
                  <a:pt x="1311951" y="1787"/>
                  <a:pt x="1377256" y="59652"/>
                  <a:pt x="1378225" y="139151"/>
                </a:cubicBezTo>
                <a:cubicBezTo>
                  <a:pt x="1336712" y="198043"/>
                  <a:pt x="1399711" y="525612"/>
                  <a:pt x="1378225" y="695736"/>
                </a:cubicBezTo>
                <a:cubicBezTo>
                  <a:pt x="1365810" y="775296"/>
                  <a:pt x="1308333" y="842114"/>
                  <a:pt x="1239074" y="834887"/>
                </a:cubicBezTo>
                <a:cubicBezTo>
                  <a:pt x="710335" y="862222"/>
                  <a:pt x="609131" y="829414"/>
                  <a:pt x="139151" y="834887"/>
                </a:cubicBezTo>
                <a:cubicBezTo>
                  <a:pt x="59266" y="838026"/>
                  <a:pt x="-1950" y="778957"/>
                  <a:pt x="0" y="695736"/>
                </a:cubicBezTo>
                <a:cubicBezTo>
                  <a:pt x="29463" y="472657"/>
                  <a:pt x="-21924" y="294310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555" y="55630"/>
                  <a:pt x="73791" y="156"/>
                  <a:pt x="139151" y="0"/>
                </a:cubicBezTo>
                <a:cubicBezTo>
                  <a:pt x="377851" y="-93823"/>
                  <a:pt x="930429" y="43165"/>
                  <a:pt x="1239074" y="0"/>
                </a:cubicBezTo>
                <a:cubicBezTo>
                  <a:pt x="1312661" y="3492"/>
                  <a:pt x="1369313" y="74700"/>
                  <a:pt x="1378225" y="139151"/>
                </a:cubicBezTo>
                <a:cubicBezTo>
                  <a:pt x="1414929" y="235765"/>
                  <a:pt x="1405378" y="468764"/>
                  <a:pt x="1378225" y="695736"/>
                </a:cubicBezTo>
                <a:cubicBezTo>
                  <a:pt x="1378012" y="766116"/>
                  <a:pt x="1322994" y="832167"/>
                  <a:pt x="1239074" y="834887"/>
                </a:cubicBezTo>
                <a:cubicBezTo>
                  <a:pt x="1050035" y="849434"/>
                  <a:pt x="322806" y="764388"/>
                  <a:pt x="139151" y="834887"/>
                </a:cubicBezTo>
                <a:cubicBezTo>
                  <a:pt x="53289" y="840670"/>
                  <a:pt x="4674" y="765862"/>
                  <a:pt x="0" y="695736"/>
                </a:cubicBezTo>
                <a:cubicBezTo>
                  <a:pt x="1526" y="474897"/>
                  <a:pt x="-38545" y="208501"/>
                  <a:pt x="0" y="13915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4034555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1" tIns="45720" rIns="91441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dirty="0"/>
              <a:t>       7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2AA8F54C-5A7A-426D-958F-CC60A6757836}"/>
              </a:ext>
            </a:extLst>
          </p:cNvPr>
          <p:cNvSpPr/>
          <p:nvPr/>
        </p:nvSpPr>
        <p:spPr>
          <a:xfrm rot="16200000">
            <a:off x="172888" y="3505817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2344" y="60844"/>
                  <a:pt x="62752" y="4475"/>
                  <a:pt x="139151" y="0"/>
                </a:cubicBezTo>
                <a:cubicBezTo>
                  <a:pt x="564981" y="-58782"/>
                  <a:pt x="990157" y="5820"/>
                  <a:pt x="1239074" y="0"/>
                </a:cubicBezTo>
                <a:cubicBezTo>
                  <a:pt x="1318815" y="10300"/>
                  <a:pt x="1378976" y="64132"/>
                  <a:pt x="1378225" y="139151"/>
                </a:cubicBezTo>
                <a:cubicBezTo>
                  <a:pt x="1359973" y="387386"/>
                  <a:pt x="1424783" y="452758"/>
                  <a:pt x="1378225" y="695736"/>
                </a:cubicBezTo>
                <a:cubicBezTo>
                  <a:pt x="1382175" y="779260"/>
                  <a:pt x="1311003" y="835571"/>
                  <a:pt x="1239074" y="834887"/>
                </a:cubicBezTo>
                <a:cubicBezTo>
                  <a:pt x="759799" y="884866"/>
                  <a:pt x="572527" y="813177"/>
                  <a:pt x="139151" y="834887"/>
                </a:cubicBezTo>
                <a:cubicBezTo>
                  <a:pt x="57387" y="839989"/>
                  <a:pt x="-4967" y="761816"/>
                  <a:pt x="0" y="695736"/>
                </a:cubicBezTo>
                <a:cubicBezTo>
                  <a:pt x="-3540" y="486677"/>
                  <a:pt x="-18952" y="351455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-11087" y="70993"/>
                  <a:pt x="68106" y="2376"/>
                  <a:pt x="139151" y="0"/>
                </a:cubicBezTo>
                <a:cubicBezTo>
                  <a:pt x="508846" y="66115"/>
                  <a:pt x="920702" y="-47723"/>
                  <a:pt x="1239074" y="0"/>
                </a:cubicBezTo>
                <a:cubicBezTo>
                  <a:pt x="1324594" y="-3208"/>
                  <a:pt x="1379830" y="62752"/>
                  <a:pt x="1378225" y="139151"/>
                </a:cubicBezTo>
                <a:cubicBezTo>
                  <a:pt x="1351845" y="344084"/>
                  <a:pt x="1361543" y="438879"/>
                  <a:pt x="1378225" y="695736"/>
                </a:cubicBezTo>
                <a:cubicBezTo>
                  <a:pt x="1375691" y="776371"/>
                  <a:pt x="1327339" y="842781"/>
                  <a:pt x="1239074" y="834887"/>
                </a:cubicBezTo>
                <a:cubicBezTo>
                  <a:pt x="922383" y="741953"/>
                  <a:pt x="292240" y="747311"/>
                  <a:pt x="139151" y="834887"/>
                </a:cubicBezTo>
                <a:cubicBezTo>
                  <a:pt x="68546" y="823360"/>
                  <a:pt x="1720" y="770641"/>
                  <a:pt x="0" y="695736"/>
                </a:cubicBezTo>
                <a:cubicBezTo>
                  <a:pt x="42510" y="589388"/>
                  <a:pt x="7603" y="302213"/>
                  <a:pt x="0" y="13915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0637041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1" tIns="45720" rIns="91441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dirty="0"/>
              <a:t>      13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7288A65B-CA46-42E5-A485-A762DD12E571}"/>
              </a:ext>
            </a:extLst>
          </p:cNvPr>
          <p:cNvSpPr/>
          <p:nvPr/>
        </p:nvSpPr>
        <p:spPr>
          <a:xfrm>
            <a:off x="1537771" y="3778876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-3751" y="65977"/>
                  <a:pt x="63309" y="-1662"/>
                  <a:pt x="139151" y="0"/>
                </a:cubicBezTo>
                <a:cubicBezTo>
                  <a:pt x="344480" y="5196"/>
                  <a:pt x="1102955" y="-10379"/>
                  <a:pt x="1239074" y="0"/>
                </a:cubicBezTo>
                <a:cubicBezTo>
                  <a:pt x="1321098" y="3207"/>
                  <a:pt x="1388984" y="72443"/>
                  <a:pt x="1378225" y="139151"/>
                </a:cubicBezTo>
                <a:cubicBezTo>
                  <a:pt x="1382895" y="355277"/>
                  <a:pt x="1395971" y="576952"/>
                  <a:pt x="1378225" y="695736"/>
                </a:cubicBezTo>
                <a:cubicBezTo>
                  <a:pt x="1379145" y="760913"/>
                  <a:pt x="1330953" y="833085"/>
                  <a:pt x="1239074" y="834887"/>
                </a:cubicBezTo>
                <a:cubicBezTo>
                  <a:pt x="896194" y="932341"/>
                  <a:pt x="657146" y="893728"/>
                  <a:pt x="139151" y="834887"/>
                </a:cubicBezTo>
                <a:cubicBezTo>
                  <a:pt x="71588" y="841707"/>
                  <a:pt x="612" y="783927"/>
                  <a:pt x="0" y="695736"/>
                </a:cubicBezTo>
                <a:cubicBezTo>
                  <a:pt x="8344" y="504470"/>
                  <a:pt x="-417" y="362772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-3841" y="66357"/>
                  <a:pt x="57109" y="-4314"/>
                  <a:pt x="139151" y="0"/>
                </a:cubicBezTo>
                <a:cubicBezTo>
                  <a:pt x="407661" y="56219"/>
                  <a:pt x="734178" y="76109"/>
                  <a:pt x="1239074" y="0"/>
                </a:cubicBezTo>
                <a:cubicBezTo>
                  <a:pt x="1321059" y="-2967"/>
                  <a:pt x="1372201" y="58939"/>
                  <a:pt x="1378225" y="139151"/>
                </a:cubicBezTo>
                <a:cubicBezTo>
                  <a:pt x="1339521" y="246028"/>
                  <a:pt x="1369641" y="545470"/>
                  <a:pt x="1378225" y="695736"/>
                </a:cubicBezTo>
                <a:cubicBezTo>
                  <a:pt x="1387489" y="781666"/>
                  <a:pt x="1323682" y="834625"/>
                  <a:pt x="1239074" y="834887"/>
                </a:cubicBezTo>
                <a:cubicBezTo>
                  <a:pt x="815880" y="809292"/>
                  <a:pt x="600048" y="810890"/>
                  <a:pt x="139151" y="834887"/>
                </a:cubicBezTo>
                <a:cubicBezTo>
                  <a:pt x="69904" y="836223"/>
                  <a:pt x="3000" y="773346"/>
                  <a:pt x="0" y="695736"/>
                </a:cubicBezTo>
                <a:cubicBezTo>
                  <a:pt x="-31028" y="623755"/>
                  <a:pt x="-39174" y="252883"/>
                  <a:pt x="0" y="139151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29973255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dirty="0"/>
              <a:t>                14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6C217A47-BFB1-46A9-8798-320DFF561169}"/>
              </a:ext>
            </a:extLst>
          </p:cNvPr>
          <p:cNvSpPr/>
          <p:nvPr/>
        </p:nvSpPr>
        <p:spPr>
          <a:xfrm>
            <a:off x="3367175" y="3778876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-3313" y="49745"/>
                  <a:pt x="62671" y="-1954"/>
                  <a:pt x="139151" y="0"/>
                </a:cubicBezTo>
                <a:cubicBezTo>
                  <a:pt x="300705" y="7941"/>
                  <a:pt x="957535" y="63959"/>
                  <a:pt x="1239074" y="0"/>
                </a:cubicBezTo>
                <a:cubicBezTo>
                  <a:pt x="1316981" y="2269"/>
                  <a:pt x="1381000" y="66536"/>
                  <a:pt x="1378225" y="139151"/>
                </a:cubicBezTo>
                <a:cubicBezTo>
                  <a:pt x="1345374" y="405308"/>
                  <a:pt x="1349785" y="551048"/>
                  <a:pt x="1378225" y="695736"/>
                </a:cubicBezTo>
                <a:cubicBezTo>
                  <a:pt x="1374131" y="769653"/>
                  <a:pt x="1316251" y="825772"/>
                  <a:pt x="1239074" y="834887"/>
                </a:cubicBezTo>
                <a:cubicBezTo>
                  <a:pt x="830223" y="745249"/>
                  <a:pt x="473018" y="835330"/>
                  <a:pt x="139151" y="834887"/>
                </a:cubicBezTo>
                <a:cubicBezTo>
                  <a:pt x="64947" y="836123"/>
                  <a:pt x="-9917" y="783409"/>
                  <a:pt x="0" y="695736"/>
                </a:cubicBezTo>
                <a:cubicBezTo>
                  <a:pt x="-6144" y="514174"/>
                  <a:pt x="-2948" y="237719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-5839" y="57223"/>
                  <a:pt x="63750" y="-707"/>
                  <a:pt x="139151" y="0"/>
                </a:cubicBezTo>
                <a:cubicBezTo>
                  <a:pt x="649733" y="-3839"/>
                  <a:pt x="765378" y="-76091"/>
                  <a:pt x="1239074" y="0"/>
                </a:cubicBezTo>
                <a:cubicBezTo>
                  <a:pt x="1312310" y="4920"/>
                  <a:pt x="1379814" y="77308"/>
                  <a:pt x="1378225" y="139151"/>
                </a:cubicBezTo>
                <a:cubicBezTo>
                  <a:pt x="1386025" y="256914"/>
                  <a:pt x="1392189" y="625981"/>
                  <a:pt x="1378225" y="695736"/>
                </a:cubicBezTo>
                <a:cubicBezTo>
                  <a:pt x="1372239" y="785464"/>
                  <a:pt x="1307568" y="842442"/>
                  <a:pt x="1239074" y="834887"/>
                </a:cubicBezTo>
                <a:cubicBezTo>
                  <a:pt x="934984" y="757188"/>
                  <a:pt x="265785" y="895517"/>
                  <a:pt x="139151" y="834887"/>
                </a:cubicBezTo>
                <a:cubicBezTo>
                  <a:pt x="74893" y="837572"/>
                  <a:pt x="1950" y="776133"/>
                  <a:pt x="0" y="695736"/>
                </a:cubicBezTo>
                <a:cubicBezTo>
                  <a:pt x="27473" y="419134"/>
                  <a:pt x="-33862" y="342486"/>
                  <a:pt x="0" y="139151"/>
                </a:cubicBezTo>
                <a:close/>
              </a:path>
            </a:pathLst>
          </a:custGeom>
          <a:solidFill>
            <a:srgbClr val="FF99CC"/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62360885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dirty="0"/>
          </a:p>
          <a:p>
            <a:pPr algn="ctr"/>
            <a:r>
              <a:rPr lang="es-ES" dirty="0"/>
              <a:t>                15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08F16852-FA08-41B5-B425-DEC26F91B8DD}"/>
              </a:ext>
            </a:extLst>
          </p:cNvPr>
          <p:cNvSpPr/>
          <p:nvPr/>
        </p:nvSpPr>
        <p:spPr>
          <a:xfrm>
            <a:off x="5196580" y="3778876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6529" y="70260"/>
                  <a:pt x="74060" y="-8872"/>
                  <a:pt x="139151" y="0"/>
                </a:cubicBezTo>
                <a:cubicBezTo>
                  <a:pt x="407951" y="55069"/>
                  <a:pt x="1118877" y="20107"/>
                  <a:pt x="1239074" y="0"/>
                </a:cubicBezTo>
                <a:cubicBezTo>
                  <a:pt x="1314398" y="7632"/>
                  <a:pt x="1380704" y="70205"/>
                  <a:pt x="1378225" y="139151"/>
                </a:cubicBezTo>
                <a:cubicBezTo>
                  <a:pt x="1404384" y="253410"/>
                  <a:pt x="1392583" y="591888"/>
                  <a:pt x="1378225" y="695736"/>
                </a:cubicBezTo>
                <a:cubicBezTo>
                  <a:pt x="1379183" y="777552"/>
                  <a:pt x="1313503" y="840275"/>
                  <a:pt x="1239074" y="834887"/>
                </a:cubicBezTo>
                <a:cubicBezTo>
                  <a:pt x="859961" y="822212"/>
                  <a:pt x="333289" y="797768"/>
                  <a:pt x="139151" y="834887"/>
                </a:cubicBezTo>
                <a:cubicBezTo>
                  <a:pt x="62927" y="847279"/>
                  <a:pt x="-1888" y="768705"/>
                  <a:pt x="0" y="695736"/>
                </a:cubicBezTo>
                <a:cubicBezTo>
                  <a:pt x="14698" y="578141"/>
                  <a:pt x="19343" y="356213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2194" y="64213"/>
                  <a:pt x="60146" y="615"/>
                  <a:pt x="139151" y="0"/>
                </a:cubicBezTo>
                <a:cubicBezTo>
                  <a:pt x="310050" y="-85910"/>
                  <a:pt x="780854" y="4645"/>
                  <a:pt x="1239074" y="0"/>
                </a:cubicBezTo>
                <a:cubicBezTo>
                  <a:pt x="1324103" y="9549"/>
                  <a:pt x="1370748" y="57068"/>
                  <a:pt x="1378225" y="139151"/>
                </a:cubicBezTo>
                <a:cubicBezTo>
                  <a:pt x="1385849" y="347627"/>
                  <a:pt x="1361541" y="561613"/>
                  <a:pt x="1378225" y="695736"/>
                </a:cubicBezTo>
                <a:cubicBezTo>
                  <a:pt x="1380494" y="783327"/>
                  <a:pt x="1318098" y="823459"/>
                  <a:pt x="1239074" y="834887"/>
                </a:cubicBezTo>
                <a:cubicBezTo>
                  <a:pt x="838105" y="817068"/>
                  <a:pt x="510606" y="818971"/>
                  <a:pt x="139151" y="834887"/>
                </a:cubicBezTo>
                <a:cubicBezTo>
                  <a:pt x="69776" y="836355"/>
                  <a:pt x="7453" y="769293"/>
                  <a:pt x="0" y="695736"/>
                </a:cubicBezTo>
                <a:cubicBezTo>
                  <a:pt x="-48199" y="594688"/>
                  <a:pt x="-43084" y="375478"/>
                  <a:pt x="0" y="13915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5902328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dirty="0"/>
          </a:p>
          <a:p>
            <a:pPr algn="ctr"/>
            <a:r>
              <a:rPr lang="es-ES" dirty="0"/>
              <a:t>               16</a:t>
            </a:r>
          </a:p>
        </p:txBody>
      </p:sp>
      <p:pic>
        <p:nvPicPr>
          <p:cNvPr id="31" name="Imagen 30" descr="Imagen que contiene señal, dibujo&#10;&#10;Descripción generada automáticamente">
            <a:extLst>
              <a:ext uri="{FF2B5EF4-FFF2-40B4-BE49-F238E27FC236}">
                <a16:creationId xmlns:a16="http://schemas.microsoft.com/office/drawing/2014/main" id="{768AA62F-030F-420D-867A-E05BA0D802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10385">
            <a:off x="7298300" y="5881974"/>
            <a:ext cx="615654" cy="615654"/>
          </a:xfrm>
          <a:prstGeom prst="rect">
            <a:avLst/>
          </a:prstGeom>
        </p:spPr>
      </p:pic>
      <p:pic>
        <p:nvPicPr>
          <p:cNvPr id="33" name="Imagen 32" descr="Imagen que contiene luz&#10;&#10;Descripción generada automáticamente">
            <a:extLst>
              <a:ext uri="{FF2B5EF4-FFF2-40B4-BE49-F238E27FC236}">
                <a16:creationId xmlns:a16="http://schemas.microsoft.com/office/drawing/2014/main" id="{6B5296F7-6D3F-4FEF-80CC-139AA0662E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903" y="5871750"/>
            <a:ext cx="649357" cy="649357"/>
          </a:xfrm>
          <a:prstGeom prst="rect">
            <a:avLst/>
          </a:prstGeom>
        </p:spPr>
      </p:pic>
      <p:pic>
        <p:nvPicPr>
          <p:cNvPr id="37" name="Imagen 36" descr="Imagen que contiene luz&#10;&#10;Descripción generada automáticamente">
            <a:extLst>
              <a:ext uri="{FF2B5EF4-FFF2-40B4-BE49-F238E27FC236}">
                <a16:creationId xmlns:a16="http://schemas.microsoft.com/office/drawing/2014/main" id="{64106C1B-FCF2-42D3-A88E-B096CC8B18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435" y="2231853"/>
            <a:ext cx="649357" cy="649357"/>
          </a:xfrm>
          <a:prstGeom prst="rect">
            <a:avLst/>
          </a:prstGeom>
        </p:spPr>
      </p:pic>
      <p:pic>
        <p:nvPicPr>
          <p:cNvPr id="38" name="Imagen 37" descr="Imagen que contiene señal, dibujo&#10;&#10;Descripción generada automáticamente">
            <a:extLst>
              <a:ext uri="{FF2B5EF4-FFF2-40B4-BE49-F238E27FC236}">
                <a16:creationId xmlns:a16="http://schemas.microsoft.com/office/drawing/2014/main" id="{1084FE30-E8AC-40C9-AB18-E3060F272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04495" y="532670"/>
            <a:ext cx="615654" cy="615654"/>
          </a:xfrm>
          <a:prstGeom prst="rect">
            <a:avLst/>
          </a:prstGeom>
        </p:spPr>
      </p:pic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27CFD670-FD32-4674-98C9-6B360E37C911}"/>
              </a:ext>
            </a:extLst>
          </p:cNvPr>
          <p:cNvSpPr/>
          <p:nvPr/>
        </p:nvSpPr>
        <p:spPr>
          <a:xfrm rot="16200000">
            <a:off x="172888" y="1790796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-4367" y="52044"/>
                  <a:pt x="74806" y="-2532"/>
                  <a:pt x="139151" y="0"/>
                </a:cubicBezTo>
                <a:cubicBezTo>
                  <a:pt x="593940" y="51936"/>
                  <a:pt x="1114326" y="44584"/>
                  <a:pt x="1239074" y="0"/>
                </a:cubicBezTo>
                <a:cubicBezTo>
                  <a:pt x="1322377" y="-11663"/>
                  <a:pt x="1378047" y="66792"/>
                  <a:pt x="1378225" y="139151"/>
                </a:cubicBezTo>
                <a:cubicBezTo>
                  <a:pt x="1402842" y="330086"/>
                  <a:pt x="1386429" y="437362"/>
                  <a:pt x="1378225" y="695736"/>
                </a:cubicBezTo>
                <a:cubicBezTo>
                  <a:pt x="1380143" y="777406"/>
                  <a:pt x="1302258" y="837729"/>
                  <a:pt x="1239074" y="834887"/>
                </a:cubicBezTo>
                <a:cubicBezTo>
                  <a:pt x="999268" y="880070"/>
                  <a:pt x="610449" y="837883"/>
                  <a:pt x="139151" y="834887"/>
                </a:cubicBezTo>
                <a:cubicBezTo>
                  <a:pt x="64253" y="834990"/>
                  <a:pt x="1886" y="772459"/>
                  <a:pt x="0" y="695736"/>
                </a:cubicBezTo>
                <a:cubicBezTo>
                  <a:pt x="-6372" y="615362"/>
                  <a:pt x="-3773" y="282435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-619" y="61342"/>
                  <a:pt x="62809" y="-6520"/>
                  <a:pt x="139151" y="0"/>
                </a:cubicBezTo>
                <a:cubicBezTo>
                  <a:pt x="470508" y="11172"/>
                  <a:pt x="1014725" y="-62463"/>
                  <a:pt x="1239074" y="0"/>
                </a:cubicBezTo>
                <a:cubicBezTo>
                  <a:pt x="1313778" y="-11970"/>
                  <a:pt x="1376097" y="60159"/>
                  <a:pt x="1378225" y="139151"/>
                </a:cubicBezTo>
                <a:cubicBezTo>
                  <a:pt x="1396872" y="244725"/>
                  <a:pt x="1408766" y="424824"/>
                  <a:pt x="1378225" y="695736"/>
                </a:cubicBezTo>
                <a:cubicBezTo>
                  <a:pt x="1375360" y="772052"/>
                  <a:pt x="1329654" y="834205"/>
                  <a:pt x="1239074" y="834887"/>
                </a:cubicBezTo>
                <a:cubicBezTo>
                  <a:pt x="909171" y="881516"/>
                  <a:pt x="635980" y="737428"/>
                  <a:pt x="139151" y="834887"/>
                </a:cubicBezTo>
                <a:cubicBezTo>
                  <a:pt x="70116" y="835653"/>
                  <a:pt x="13906" y="769926"/>
                  <a:pt x="0" y="695736"/>
                </a:cubicBezTo>
                <a:cubicBezTo>
                  <a:pt x="-11109" y="526066"/>
                  <a:pt x="46825" y="245535"/>
                  <a:pt x="0" y="139151"/>
                </a:cubicBezTo>
                <a:close/>
              </a:path>
            </a:pathLst>
          </a:custGeom>
          <a:solidFill>
            <a:srgbClr val="FF99CC"/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7733634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1" tIns="45720" rIns="91441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dirty="0"/>
              <a:t>     12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49E284A1-A526-4AAC-9D88-E4493E47452F}"/>
              </a:ext>
            </a:extLst>
          </p:cNvPr>
          <p:cNvSpPr txBox="1"/>
          <p:nvPr/>
        </p:nvSpPr>
        <p:spPr>
          <a:xfrm>
            <a:off x="7082759" y="4541592"/>
            <a:ext cx="146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MV Boli" panose="02000500030200090000" pitchFamily="2" charset="0"/>
                <a:cs typeface="MV Boli" panose="02000500030200090000" pitchFamily="2" charset="0"/>
              </a:rPr>
              <a:t>LLEGADA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5428B3FD-D738-4048-885D-2B666769C056}"/>
              </a:ext>
            </a:extLst>
          </p:cNvPr>
          <p:cNvSpPr/>
          <p:nvPr/>
        </p:nvSpPr>
        <p:spPr>
          <a:xfrm>
            <a:off x="1990433" y="450717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4604" y="60438"/>
                  <a:pt x="55627" y="-6517"/>
                  <a:pt x="139151" y="0"/>
                </a:cubicBezTo>
                <a:cubicBezTo>
                  <a:pt x="584405" y="32287"/>
                  <a:pt x="693424" y="21293"/>
                  <a:pt x="1239074" y="0"/>
                </a:cubicBezTo>
                <a:cubicBezTo>
                  <a:pt x="1328710" y="-3609"/>
                  <a:pt x="1376831" y="59990"/>
                  <a:pt x="1378225" y="139151"/>
                </a:cubicBezTo>
                <a:cubicBezTo>
                  <a:pt x="1359350" y="342595"/>
                  <a:pt x="1391607" y="522482"/>
                  <a:pt x="1378225" y="695736"/>
                </a:cubicBezTo>
                <a:cubicBezTo>
                  <a:pt x="1369827" y="771751"/>
                  <a:pt x="1311149" y="835320"/>
                  <a:pt x="1239074" y="834887"/>
                </a:cubicBezTo>
                <a:cubicBezTo>
                  <a:pt x="769376" y="820587"/>
                  <a:pt x="390686" y="856127"/>
                  <a:pt x="139151" y="834887"/>
                </a:cubicBezTo>
                <a:cubicBezTo>
                  <a:pt x="60600" y="832811"/>
                  <a:pt x="10602" y="774529"/>
                  <a:pt x="0" y="695736"/>
                </a:cubicBezTo>
                <a:cubicBezTo>
                  <a:pt x="5659" y="452557"/>
                  <a:pt x="21526" y="349863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3298" y="61171"/>
                  <a:pt x="61221" y="12777"/>
                  <a:pt x="139151" y="0"/>
                </a:cubicBezTo>
                <a:cubicBezTo>
                  <a:pt x="314574" y="24282"/>
                  <a:pt x="759281" y="3332"/>
                  <a:pt x="1239074" y="0"/>
                </a:cubicBezTo>
                <a:cubicBezTo>
                  <a:pt x="1320088" y="-4289"/>
                  <a:pt x="1382560" y="53681"/>
                  <a:pt x="1378225" y="139151"/>
                </a:cubicBezTo>
                <a:cubicBezTo>
                  <a:pt x="1344949" y="369062"/>
                  <a:pt x="1380485" y="587094"/>
                  <a:pt x="1378225" y="695736"/>
                </a:cubicBezTo>
                <a:cubicBezTo>
                  <a:pt x="1381538" y="772263"/>
                  <a:pt x="1303626" y="841947"/>
                  <a:pt x="1239074" y="834887"/>
                </a:cubicBezTo>
                <a:cubicBezTo>
                  <a:pt x="707570" y="892279"/>
                  <a:pt x="381726" y="833229"/>
                  <a:pt x="139151" y="834887"/>
                </a:cubicBezTo>
                <a:cubicBezTo>
                  <a:pt x="74787" y="833352"/>
                  <a:pt x="5303" y="775553"/>
                  <a:pt x="0" y="695736"/>
                </a:cubicBezTo>
                <a:cubicBezTo>
                  <a:pt x="-12564" y="486623"/>
                  <a:pt x="-7256" y="242033"/>
                  <a:pt x="0" y="139151"/>
                </a:cubicBezTo>
                <a:close/>
              </a:path>
            </a:pathLst>
          </a:custGeom>
          <a:solidFill>
            <a:srgbClr val="FF99CC"/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30092996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dirty="0"/>
              <a:t> </a:t>
            </a:r>
          </a:p>
          <a:p>
            <a:pPr algn="ctr"/>
            <a:r>
              <a:rPr lang="es-ES" dirty="0"/>
              <a:t>                   9</a:t>
            </a:r>
          </a:p>
        </p:txBody>
      </p:sp>
      <p:pic>
        <p:nvPicPr>
          <p:cNvPr id="36" name="Imagen 35" descr="Imagen que contiene luz&#10;&#10;Descripción generada automáticamente">
            <a:extLst>
              <a:ext uri="{FF2B5EF4-FFF2-40B4-BE49-F238E27FC236}">
                <a16:creationId xmlns:a16="http://schemas.microsoft.com/office/drawing/2014/main" id="{F5CDC775-9C36-46D5-8C6C-85C5879784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771" y="558612"/>
            <a:ext cx="649357" cy="649357"/>
          </a:xfrm>
          <a:prstGeom prst="rect">
            <a:avLst/>
          </a:prstGeom>
        </p:spPr>
      </p:pic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5FCA6959-7D49-4533-ADBA-2CAB0A50768A}"/>
              </a:ext>
            </a:extLst>
          </p:cNvPr>
          <p:cNvSpPr/>
          <p:nvPr/>
        </p:nvSpPr>
        <p:spPr>
          <a:xfrm>
            <a:off x="419767" y="450717"/>
            <a:ext cx="1378225" cy="834887"/>
          </a:xfrm>
          <a:custGeom>
            <a:avLst/>
            <a:gdLst>
              <a:gd name="connsiteX0" fmla="*/ 0 w 1378225"/>
              <a:gd name="connsiteY0" fmla="*/ 139151 h 834887"/>
              <a:gd name="connsiteX1" fmla="*/ 139151 w 1378225"/>
              <a:gd name="connsiteY1" fmla="*/ 0 h 834887"/>
              <a:gd name="connsiteX2" fmla="*/ 1239074 w 1378225"/>
              <a:gd name="connsiteY2" fmla="*/ 0 h 834887"/>
              <a:gd name="connsiteX3" fmla="*/ 1378225 w 1378225"/>
              <a:gd name="connsiteY3" fmla="*/ 139151 h 834887"/>
              <a:gd name="connsiteX4" fmla="*/ 1378225 w 1378225"/>
              <a:gd name="connsiteY4" fmla="*/ 695736 h 834887"/>
              <a:gd name="connsiteX5" fmla="*/ 1239074 w 1378225"/>
              <a:gd name="connsiteY5" fmla="*/ 834887 h 834887"/>
              <a:gd name="connsiteX6" fmla="*/ 139151 w 1378225"/>
              <a:gd name="connsiteY6" fmla="*/ 834887 h 834887"/>
              <a:gd name="connsiteX7" fmla="*/ 0 w 1378225"/>
              <a:gd name="connsiteY7" fmla="*/ 695736 h 834887"/>
              <a:gd name="connsiteX8" fmla="*/ 0 w 1378225"/>
              <a:gd name="connsiteY8" fmla="*/ 139151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8225" h="834887" fill="none" extrusionOk="0">
                <a:moveTo>
                  <a:pt x="0" y="139151"/>
                </a:moveTo>
                <a:cubicBezTo>
                  <a:pt x="6529" y="70260"/>
                  <a:pt x="74060" y="-8872"/>
                  <a:pt x="139151" y="0"/>
                </a:cubicBezTo>
                <a:cubicBezTo>
                  <a:pt x="407951" y="55069"/>
                  <a:pt x="1118877" y="20107"/>
                  <a:pt x="1239074" y="0"/>
                </a:cubicBezTo>
                <a:cubicBezTo>
                  <a:pt x="1314398" y="7632"/>
                  <a:pt x="1380704" y="70205"/>
                  <a:pt x="1378225" y="139151"/>
                </a:cubicBezTo>
                <a:cubicBezTo>
                  <a:pt x="1404384" y="253410"/>
                  <a:pt x="1392583" y="591888"/>
                  <a:pt x="1378225" y="695736"/>
                </a:cubicBezTo>
                <a:cubicBezTo>
                  <a:pt x="1379183" y="777552"/>
                  <a:pt x="1313503" y="840275"/>
                  <a:pt x="1239074" y="834887"/>
                </a:cubicBezTo>
                <a:cubicBezTo>
                  <a:pt x="859961" y="822212"/>
                  <a:pt x="333289" y="797768"/>
                  <a:pt x="139151" y="834887"/>
                </a:cubicBezTo>
                <a:cubicBezTo>
                  <a:pt x="62927" y="847279"/>
                  <a:pt x="-1888" y="768705"/>
                  <a:pt x="0" y="695736"/>
                </a:cubicBezTo>
                <a:cubicBezTo>
                  <a:pt x="14698" y="578141"/>
                  <a:pt x="19343" y="356213"/>
                  <a:pt x="0" y="139151"/>
                </a:cubicBezTo>
                <a:close/>
              </a:path>
              <a:path w="1378225" h="834887" stroke="0" extrusionOk="0">
                <a:moveTo>
                  <a:pt x="0" y="139151"/>
                </a:moveTo>
                <a:cubicBezTo>
                  <a:pt x="2194" y="64213"/>
                  <a:pt x="60146" y="615"/>
                  <a:pt x="139151" y="0"/>
                </a:cubicBezTo>
                <a:cubicBezTo>
                  <a:pt x="310050" y="-85910"/>
                  <a:pt x="780854" y="4645"/>
                  <a:pt x="1239074" y="0"/>
                </a:cubicBezTo>
                <a:cubicBezTo>
                  <a:pt x="1324103" y="9549"/>
                  <a:pt x="1370748" y="57068"/>
                  <a:pt x="1378225" y="139151"/>
                </a:cubicBezTo>
                <a:cubicBezTo>
                  <a:pt x="1385849" y="347627"/>
                  <a:pt x="1361541" y="561613"/>
                  <a:pt x="1378225" y="695736"/>
                </a:cubicBezTo>
                <a:cubicBezTo>
                  <a:pt x="1380494" y="783327"/>
                  <a:pt x="1318098" y="823459"/>
                  <a:pt x="1239074" y="834887"/>
                </a:cubicBezTo>
                <a:cubicBezTo>
                  <a:pt x="838105" y="817068"/>
                  <a:pt x="510606" y="818971"/>
                  <a:pt x="139151" y="834887"/>
                </a:cubicBezTo>
                <a:cubicBezTo>
                  <a:pt x="69776" y="836355"/>
                  <a:pt x="7453" y="769293"/>
                  <a:pt x="0" y="695736"/>
                </a:cubicBezTo>
                <a:cubicBezTo>
                  <a:pt x="-48199" y="594688"/>
                  <a:pt x="-43084" y="375478"/>
                  <a:pt x="0" y="13915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5902328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dirty="0"/>
          </a:p>
          <a:p>
            <a:pPr algn="ctr"/>
            <a:r>
              <a:rPr lang="es-ES" dirty="0"/>
              <a:t>               16</a:t>
            </a: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21A11E22-209E-4429-B087-7912359F4166}"/>
              </a:ext>
            </a:extLst>
          </p:cNvPr>
          <p:cNvSpPr/>
          <p:nvPr/>
        </p:nvSpPr>
        <p:spPr>
          <a:xfrm>
            <a:off x="329657" y="5461122"/>
            <a:ext cx="1378225" cy="1279479"/>
          </a:xfrm>
          <a:prstGeom prst="ellipse">
            <a:avLst/>
          </a:prstGeom>
          <a:solidFill>
            <a:srgbClr val="FF9933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C58DD30B-E579-4968-9347-E57E0DA1B24F}"/>
              </a:ext>
            </a:extLst>
          </p:cNvPr>
          <p:cNvSpPr txBox="1"/>
          <p:nvPr/>
        </p:nvSpPr>
        <p:spPr>
          <a:xfrm>
            <a:off x="460857" y="6277282"/>
            <a:ext cx="1360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MV Boli" panose="02000500030200090000" pitchFamily="2" charset="0"/>
                <a:cs typeface="MV Boli" panose="02000500030200090000" pitchFamily="2" charset="0"/>
              </a:rPr>
              <a:t>SALIDA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00F99001-8A82-4F17-A895-2D61E7A276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83" y="5532063"/>
            <a:ext cx="808533" cy="808533"/>
          </a:xfrm>
          <a:prstGeom prst="rect">
            <a:avLst/>
          </a:prstGeom>
        </p:spPr>
      </p:pic>
      <p:sp>
        <p:nvSpPr>
          <p:cNvPr id="34" name="Marco 33">
            <a:extLst>
              <a:ext uri="{FF2B5EF4-FFF2-40B4-BE49-F238E27FC236}">
                <a16:creationId xmlns:a16="http://schemas.microsoft.com/office/drawing/2014/main" id="{5FA76EF8-C343-423F-9C48-1C3738A94B0C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frame">
            <a:avLst>
              <a:gd name="adj1" fmla="val 824"/>
            </a:avLst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26" name="Picture 2" descr="viilibros: 2014">
            <a:extLst>
              <a:ext uri="{FF2B5EF4-FFF2-40B4-BE49-F238E27FC236}">
                <a16:creationId xmlns:a16="http://schemas.microsoft.com/office/drawing/2014/main" id="{87E26051-46C9-4479-BF7F-E13BEF4D7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581" y="2942371"/>
            <a:ext cx="2584586" cy="155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ángulo: esquinas redondeadas 47">
            <a:extLst>
              <a:ext uri="{FF2B5EF4-FFF2-40B4-BE49-F238E27FC236}">
                <a16:creationId xmlns:a16="http://schemas.microsoft.com/office/drawing/2014/main" id="{5F80D25F-D4BE-491A-A94B-27622B078455}"/>
              </a:ext>
            </a:extLst>
          </p:cNvPr>
          <p:cNvSpPr/>
          <p:nvPr/>
        </p:nvSpPr>
        <p:spPr>
          <a:xfrm>
            <a:off x="2338363" y="1579869"/>
            <a:ext cx="4744396" cy="615787"/>
          </a:xfrm>
          <a:prstGeom prst="roundRect">
            <a:avLst/>
          </a:prstGeom>
          <a:solidFill>
            <a:srgbClr val="FF5D5D"/>
          </a:solidFill>
          <a:ln>
            <a:solidFill>
              <a:srgbClr val="FF5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Modern Love" panose="04090805081005020601" pitchFamily="82" charset="0"/>
              </a:rPr>
              <a:t>TENEMOS QUE SALVAR A KATNISS</a:t>
            </a: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A71AD542-3FE4-41C9-BEAF-5C149C0EB93B}"/>
              </a:ext>
            </a:extLst>
          </p:cNvPr>
          <p:cNvSpPr/>
          <p:nvPr/>
        </p:nvSpPr>
        <p:spPr>
          <a:xfrm>
            <a:off x="3892233" y="2007047"/>
            <a:ext cx="1405725" cy="1346615"/>
          </a:xfrm>
          <a:prstGeom prst="roundRect">
            <a:avLst/>
          </a:prstGeom>
          <a:solidFill>
            <a:srgbClr val="FF5D5D"/>
          </a:solidFill>
          <a:ln>
            <a:solidFill>
              <a:srgbClr val="FF5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0" name="dado">
            <a:hlinkClick r:id="" action="ppaction://media"/>
            <a:extLst>
              <a:ext uri="{FF2B5EF4-FFF2-40B4-BE49-F238E27FC236}">
                <a16:creationId xmlns:a16="http://schemas.microsoft.com/office/drawing/2014/main" id="{977D7555-BFE5-4BAC-89A6-0C6864FD01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65733" y="2128654"/>
            <a:ext cx="1103399" cy="1103399"/>
          </a:xfrm>
          <a:prstGeom prst="roundRect">
            <a:avLst/>
          </a:prstGeom>
        </p:spPr>
      </p:pic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22D4481B-3347-4B75-AA43-A04D9E75F89F}"/>
              </a:ext>
            </a:extLst>
          </p:cNvPr>
          <p:cNvSpPr/>
          <p:nvPr/>
        </p:nvSpPr>
        <p:spPr>
          <a:xfrm>
            <a:off x="5453116" y="2578965"/>
            <a:ext cx="810255" cy="324679"/>
          </a:xfrm>
          <a:prstGeom prst="roundRect">
            <a:avLst/>
          </a:prstGeom>
          <a:solidFill>
            <a:srgbClr val="FF5D5D"/>
          </a:solidFill>
          <a:ln>
            <a:solidFill>
              <a:srgbClr val="FF5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latin typeface="Modern Love" panose="04090805081005020601" pitchFamily="82" charset="0"/>
              </a:rPr>
              <a:t>START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DC06EA85-F1FA-4A5E-8B8F-35F54E633054}"/>
              </a:ext>
            </a:extLst>
          </p:cNvPr>
          <p:cNvSpPr txBox="1"/>
          <p:nvPr/>
        </p:nvSpPr>
        <p:spPr>
          <a:xfrm>
            <a:off x="3526761" y="-5547"/>
            <a:ext cx="2437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Cavolini" panose="03000502040302020204" pitchFamily="66" charset="0"/>
                <a:cs typeface="Cavolini" panose="03000502040302020204" pitchFamily="66" charset="0"/>
              </a:rPr>
              <a:t>eleconarlet.com</a:t>
            </a:r>
          </a:p>
        </p:txBody>
      </p:sp>
    </p:spTree>
    <p:extLst>
      <p:ext uri="{BB962C8B-B14F-4D97-AF65-F5344CB8AC3E}">
        <p14:creationId xmlns:p14="http://schemas.microsoft.com/office/powerpoint/2010/main" val="232453071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50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6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278</TotalTime>
  <Words>54</Words>
  <Application>Microsoft Office PowerPoint</Application>
  <PresentationFormat>A4 (210 x 297 mm)</PresentationFormat>
  <Paragraphs>40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Cavolini</vt:lpstr>
      <vt:lpstr>Modern Love</vt:lpstr>
      <vt:lpstr>MV Boli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¡Tenemos que salvar a Katniss!</dc:title>
  <dc:creator>Arlet Galvan Soler</dc:creator>
  <cp:lastModifiedBy>Arlet Galvan Soler</cp:lastModifiedBy>
  <cp:revision>14</cp:revision>
  <dcterms:created xsi:type="dcterms:W3CDTF">2020-04-18T09:38:05Z</dcterms:created>
  <dcterms:modified xsi:type="dcterms:W3CDTF">2020-07-29T08:50:12Z</dcterms:modified>
</cp:coreProperties>
</file>