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rlet Galvan Soler" initials="AGS" lastIdx="1" clrIdx="0">
    <p:extLst>
      <p:ext uri="{19B8F6BF-5375-455C-9EA6-DF929625EA0E}">
        <p15:presenceInfo xmlns:p15="http://schemas.microsoft.com/office/powerpoint/2012/main" userId="dce8e08cda1474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B57"/>
    <a:srgbClr val="FF9966"/>
    <a:srgbClr val="FF5050"/>
    <a:srgbClr val="99FF66"/>
    <a:srgbClr val="FFFF66"/>
    <a:srgbClr val="FF9900"/>
    <a:srgbClr val="FF99FF"/>
    <a:srgbClr val="00CC99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1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94CDD-DCA5-47D2-997E-4EE7F638D566}" type="datetimeFigureOut">
              <a:rPr lang="es-ES" smtClean="0"/>
              <a:t>29/07/2020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D6D97-5DB8-469A-962F-344DA76184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4812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94CDD-DCA5-47D2-997E-4EE7F638D566}" type="datetimeFigureOut">
              <a:rPr lang="es-ES" smtClean="0"/>
              <a:t>29/07/2020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D6D97-5DB8-469A-962F-344DA76184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1382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94CDD-DCA5-47D2-997E-4EE7F638D566}" type="datetimeFigureOut">
              <a:rPr lang="es-ES" smtClean="0"/>
              <a:t>29/07/2020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D6D97-5DB8-469A-962F-344DA76184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2620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94CDD-DCA5-47D2-997E-4EE7F638D566}" type="datetimeFigureOut">
              <a:rPr lang="es-ES" smtClean="0"/>
              <a:t>29/07/2020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D6D97-5DB8-469A-962F-344DA76184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0592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94CDD-DCA5-47D2-997E-4EE7F638D566}" type="datetimeFigureOut">
              <a:rPr lang="es-ES" smtClean="0"/>
              <a:t>29/07/2020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D6D97-5DB8-469A-962F-344DA76184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2152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94CDD-DCA5-47D2-997E-4EE7F638D566}" type="datetimeFigureOut">
              <a:rPr lang="es-ES" smtClean="0"/>
              <a:t>29/07/2020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D6D97-5DB8-469A-962F-344DA76184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4068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94CDD-DCA5-47D2-997E-4EE7F638D566}" type="datetimeFigureOut">
              <a:rPr lang="es-ES" smtClean="0"/>
              <a:t>29/07/2020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D6D97-5DB8-469A-962F-344DA76184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7393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94CDD-DCA5-47D2-997E-4EE7F638D566}" type="datetimeFigureOut">
              <a:rPr lang="es-ES" smtClean="0"/>
              <a:t>29/07/2020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D6D97-5DB8-469A-962F-344DA76184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2227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94CDD-DCA5-47D2-997E-4EE7F638D566}" type="datetimeFigureOut">
              <a:rPr lang="es-ES" smtClean="0"/>
              <a:t>29/07/2020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D6D97-5DB8-469A-962F-344DA76184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921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94CDD-DCA5-47D2-997E-4EE7F638D566}" type="datetimeFigureOut">
              <a:rPr lang="es-ES" smtClean="0"/>
              <a:t>29/07/2020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D6D97-5DB8-469A-962F-344DA76184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8353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94CDD-DCA5-47D2-997E-4EE7F638D566}" type="datetimeFigureOut">
              <a:rPr lang="es-ES" smtClean="0"/>
              <a:t>29/07/2020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D6D97-5DB8-469A-962F-344DA76184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844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94CDD-DCA5-47D2-997E-4EE7F638D566}" type="datetimeFigureOut">
              <a:rPr lang="es-ES" smtClean="0"/>
              <a:t>29/07/2020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BD6D97-5DB8-469A-962F-344DA76184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6007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jp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58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82B6BC94-EDCC-4894-A5F7-FA639C457E0E}"/>
              </a:ext>
            </a:extLst>
          </p:cNvPr>
          <p:cNvSpPr/>
          <p:nvPr/>
        </p:nvSpPr>
        <p:spPr>
          <a:xfrm>
            <a:off x="3298120" y="5490147"/>
            <a:ext cx="1616765" cy="1046922"/>
          </a:xfrm>
          <a:custGeom>
            <a:avLst/>
            <a:gdLst>
              <a:gd name="connsiteX0" fmla="*/ 0 w 1616765"/>
              <a:gd name="connsiteY0" fmla="*/ 174490 h 1046922"/>
              <a:gd name="connsiteX1" fmla="*/ 174490 w 1616765"/>
              <a:gd name="connsiteY1" fmla="*/ 0 h 1046922"/>
              <a:gd name="connsiteX2" fmla="*/ 1442275 w 1616765"/>
              <a:gd name="connsiteY2" fmla="*/ 0 h 1046922"/>
              <a:gd name="connsiteX3" fmla="*/ 1616765 w 1616765"/>
              <a:gd name="connsiteY3" fmla="*/ 174490 h 1046922"/>
              <a:gd name="connsiteX4" fmla="*/ 1616765 w 1616765"/>
              <a:gd name="connsiteY4" fmla="*/ 872432 h 1046922"/>
              <a:gd name="connsiteX5" fmla="*/ 1442275 w 1616765"/>
              <a:gd name="connsiteY5" fmla="*/ 1046922 h 1046922"/>
              <a:gd name="connsiteX6" fmla="*/ 174490 w 1616765"/>
              <a:gd name="connsiteY6" fmla="*/ 1046922 h 1046922"/>
              <a:gd name="connsiteX7" fmla="*/ 0 w 1616765"/>
              <a:gd name="connsiteY7" fmla="*/ 872432 h 1046922"/>
              <a:gd name="connsiteX8" fmla="*/ 0 w 1616765"/>
              <a:gd name="connsiteY8" fmla="*/ 174490 h 1046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6765" h="1046922" fill="none" extrusionOk="0">
                <a:moveTo>
                  <a:pt x="0" y="174490"/>
                </a:moveTo>
                <a:cubicBezTo>
                  <a:pt x="9374" y="68702"/>
                  <a:pt x="62472" y="9141"/>
                  <a:pt x="174490" y="0"/>
                </a:cubicBezTo>
                <a:cubicBezTo>
                  <a:pt x="578311" y="95551"/>
                  <a:pt x="1086572" y="-76865"/>
                  <a:pt x="1442275" y="0"/>
                </a:cubicBezTo>
                <a:cubicBezTo>
                  <a:pt x="1527798" y="11841"/>
                  <a:pt x="1623460" y="89514"/>
                  <a:pt x="1616765" y="174490"/>
                </a:cubicBezTo>
                <a:cubicBezTo>
                  <a:pt x="1675744" y="265873"/>
                  <a:pt x="1556510" y="767540"/>
                  <a:pt x="1616765" y="872432"/>
                </a:cubicBezTo>
                <a:cubicBezTo>
                  <a:pt x="1624893" y="970521"/>
                  <a:pt x="1524107" y="1044750"/>
                  <a:pt x="1442275" y="1046922"/>
                </a:cubicBezTo>
                <a:cubicBezTo>
                  <a:pt x="1173928" y="1148532"/>
                  <a:pt x="661598" y="969916"/>
                  <a:pt x="174490" y="1046922"/>
                </a:cubicBezTo>
                <a:cubicBezTo>
                  <a:pt x="93025" y="1041656"/>
                  <a:pt x="-11910" y="957075"/>
                  <a:pt x="0" y="872432"/>
                </a:cubicBezTo>
                <a:cubicBezTo>
                  <a:pt x="-11093" y="524996"/>
                  <a:pt x="58291" y="264506"/>
                  <a:pt x="0" y="174490"/>
                </a:cubicBezTo>
                <a:close/>
              </a:path>
              <a:path w="1616765" h="1046922" stroke="0" extrusionOk="0">
                <a:moveTo>
                  <a:pt x="0" y="174490"/>
                </a:moveTo>
                <a:cubicBezTo>
                  <a:pt x="3421" y="83989"/>
                  <a:pt x="96578" y="5089"/>
                  <a:pt x="174490" y="0"/>
                </a:cubicBezTo>
                <a:cubicBezTo>
                  <a:pt x="355626" y="-26754"/>
                  <a:pt x="1134923" y="27804"/>
                  <a:pt x="1442275" y="0"/>
                </a:cubicBezTo>
                <a:cubicBezTo>
                  <a:pt x="1548286" y="-15356"/>
                  <a:pt x="1612588" y="73893"/>
                  <a:pt x="1616765" y="174490"/>
                </a:cubicBezTo>
                <a:cubicBezTo>
                  <a:pt x="1638493" y="456727"/>
                  <a:pt x="1571364" y="700308"/>
                  <a:pt x="1616765" y="872432"/>
                </a:cubicBezTo>
                <a:cubicBezTo>
                  <a:pt x="1618910" y="961773"/>
                  <a:pt x="1530350" y="1052720"/>
                  <a:pt x="1442275" y="1046922"/>
                </a:cubicBezTo>
                <a:cubicBezTo>
                  <a:pt x="931643" y="1151282"/>
                  <a:pt x="444537" y="973763"/>
                  <a:pt x="174490" y="1046922"/>
                </a:cubicBezTo>
                <a:cubicBezTo>
                  <a:pt x="78618" y="1055493"/>
                  <a:pt x="220" y="982933"/>
                  <a:pt x="0" y="872432"/>
                </a:cubicBezTo>
                <a:cubicBezTo>
                  <a:pt x="-28408" y="635498"/>
                  <a:pt x="54003" y="292024"/>
                  <a:pt x="0" y="174490"/>
                </a:cubicBezTo>
                <a:close/>
              </a:path>
            </a:pathLst>
          </a:custGeom>
          <a:solidFill>
            <a:srgbClr val="FFAB57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4017755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s-ES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    </a:t>
            </a:r>
          </a:p>
          <a:p>
            <a:pPr lvl="1" algn="ctr"/>
            <a:endParaRPr lang="es-E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lvl="1" algn="ctr"/>
            <a:r>
              <a:rPr lang="es-ES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      </a:t>
            </a:r>
          </a:p>
          <a:p>
            <a:pPr lvl="1" algn="ctr"/>
            <a:r>
              <a:rPr lang="es-ES" b="1" dirty="0">
                <a:solidFill>
                  <a:schemeClr val="accent6">
                    <a:lumMod val="50000"/>
                  </a:schemeClr>
                </a:solidFill>
              </a:rPr>
              <a:t>        1</a:t>
            </a:r>
            <a:r>
              <a:rPr lang="es-ES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	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790F318F-525A-4DBA-9C56-8AE0642F2FD1}"/>
              </a:ext>
            </a:extLst>
          </p:cNvPr>
          <p:cNvSpPr/>
          <p:nvPr/>
        </p:nvSpPr>
        <p:spPr>
          <a:xfrm>
            <a:off x="5115326" y="5503399"/>
            <a:ext cx="1616765" cy="1046922"/>
          </a:xfrm>
          <a:custGeom>
            <a:avLst/>
            <a:gdLst>
              <a:gd name="connsiteX0" fmla="*/ 0 w 1616765"/>
              <a:gd name="connsiteY0" fmla="*/ 174490 h 1046922"/>
              <a:gd name="connsiteX1" fmla="*/ 174490 w 1616765"/>
              <a:gd name="connsiteY1" fmla="*/ 0 h 1046922"/>
              <a:gd name="connsiteX2" fmla="*/ 1442275 w 1616765"/>
              <a:gd name="connsiteY2" fmla="*/ 0 h 1046922"/>
              <a:gd name="connsiteX3" fmla="*/ 1616765 w 1616765"/>
              <a:gd name="connsiteY3" fmla="*/ 174490 h 1046922"/>
              <a:gd name="connsiteX4" fmla="*/ 1616765 w 1616765"/>
              <a:gd name="connsiteY4" fmla="*/ 872432 h 1046922"/>
              <a:gd name="connsiteX5" fmla="*/ 1442275 w 1616765"/>
              <a:gd name="connsiteY5" fmla="*/ 1046922 h 1046922"/>
              <a:gd name="connsiteX6" fmla="*/ 174490 w 1616765"/>
              <a:gd name="connsiteY6" fmla="*/ 1046922 h 1046922"/>
              <a:gd name="connsiteX7" fmla="*/ 0 w 1616765"/>
              <a:gd name="connsiteY7" fmla="*/ 872432 h 1046922"/>
              <a:gd name="connsiteX8" fmla="*/ 0 w 1616765"/>
              <a:gd name="connsiteY8" fmla="*/ 174490 h 1046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6765" h="1046922" fill="none" extrusionOk="0">
                <a:moveTo>
                  <a:pt x="0" y="174490"/>
                </a:moveTo>
                <a:cubicBezTo>
                  <a:pt x="-11251" y="86753"/>
                  <a:pt x="84365" y="-12261"/>
                  <a:pt x="174490" y="0"/>
                </a:cubicBezTo>
                <a:cubicBezTo>
                  <a:pt x="313029" y="-8046"/>
                  <a:pt x="1268966" y="54513"/>
                  <a:pt x="1442275" y="0"/>
                </a:cubicBezTo>
                <a:cubicBezTo>
                  <a:pt x="1537468" y="-3842"/>
                  <a:pt x="1619767" y="78706"/>
                  <a:pt x="1616765" y="174490"/>
                </a:cubicBezTo>
                <a:cubicBezTo>
                  <a:pt x="1586675" y="394736"/>
                  <a:pt x="1601500" y="698863"/>
                  <a:pt x="1616765" y="872432"/>
                </a:cubicBezTo>
                <a:cubicBezTo>
                  <a:pt x="1618525" y="966978"/>
                  <a:pt x="1543789" y="1043648"/>
                  <a:pt x="1442275" y="1046922"/>
                </a:cubicBezTo>
                <a:cubicBezTo>
                  <a:pt x="1167970" y="1029393"/>
                  <a:pt x="766722" y="1051536"/>
                  <a:pt x="174490" y="1046922"/>
                </a:cubicBezTo>
                <a:cubicBezTo>
                  <a:pt x="76073" y="1061734"/>
                  <a:pt x="12280" y="975000"/>
                  <a:pt x="0" y="872432"/>
                </a:cubicBezTo>
                <a:cubicBezTo>
                  <a:pt x="-37816" y="735422"/>
                  <a:pt x="-40436" y="390871"/>
                  <a:pt x="0" y="174490"/>
                </a:cubicBezTo>
                <a:close/>
              </a:path>
              <a:path w="1616765" h="1046922" stroke="0" extrusionOk="0">
                <a:moveTo>
                  <a:pt x="0" y="174490"/>
                </a:moveTo>
                <a:cubicBezTo>
                  <a:pt x="-4737" y="77394"/>
                  <a:pt x="90651" y="1691"/>
                  <a:pt x="174490" y="0"/>
                </a:cubicBezTo>
                <a:cubicBezTo>
                  <a:pt x="442609" y="49954"/>
                  <a:pt x="993885" y="20138"/>
                  <a:pt x="1442275" y="0"/>
                </a:cubicBezTo>
                <a:cubicBezTo>
                  <a:pt x="1527810" y="13150"/>
                  <a:pt x="1605498" y="80530"/>
                  <a:pt x="1616765" y="174490"/>
                </a:cubicBezTo>
                <a:cubicBezTo>
                  <a:pt x="1670146" y="499720"/>
                  <a:pt x="1640376" y="801334"/>
                  <a:pt x="1616765" y="872432"/>
                </a:cubicBezTo>
                <a:cubicBezTo>
                  <a:pt x="1602560" y="962756"/>
                  <a:pt x="1549405" y="1050809"/>
                  <a:pt x="1442275" y="1046922"/>
                </a:cubicBezTo>
                <a:cubicBezTo>
                  <a:pt x="1086049" y="1142290"/>
                  <a:pt x="540019" y="1090532"/>
                  <a:pt x="174490" y="1046922"/>
                </a:cubicBezTo>
                <a:cubicBezTo>
                  <a:pt x="86283" y="1054954"/>
                  <a:pt x="1648" y="950376"/>
                  <a:pt x="0" y="872432"/>
                </a:cubicBezTo>
                <a:cubicBezTo>
                  <a:pt x="53339" y="700790"/>
                  <a:pt x="-2776" y="356713"/>
                  <a:pt x="0" y="174490"/>
                </a:cubicBezTo>
                <a:close/>
              </a:path>
            </a:pathLst>
          </a:custGeom>
          <a:solidFill>
            <a:srgbClr val="FF5050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03821940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s-ES" b="1" dirty="0">
                <a:solidFill>
                  <a:schemeClr val="accent6">
                    <a:lumMod val="50000"/>
                  </a:schemeClr>
                </a:solidFill>
              </a:rPr>
              <a:t>                    2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A02DC0E0-0D99-47DB-90FE-B1549A0A4CAA}"/>
              </a:ext>
            </a:extLst>
          </p:cNvPr>
          <p:cNvSpPr/>
          <p:nvPr/>
        </p:nvSpPr>
        <p:spPr>
          <a:xfrm>
            <a:off x="6932532" y="5503399"/>
            <a:ext cx="1616765" cy="1046922"/>
          </a:xfrm>
          <a:custGeom>
            <a:avLst/>
            <a:gdLst>
              <a:gd name="connsiteX0" fmla="*/ 0 w 1616765"/>
              <a:gd name="connsiteY0" fmla="*/ 174490 h 1046922"/>
              <a:gd name="connsiteX1" fmla="*/ 174490 w 1616765"/>
              <a:gd name="connsiteY1" fmla="*/ 0 h 1046922"/>
              <a:gd name="connsiteX2" fmla="*/ 1442275 w 1616765"/>
              <a:gd name="connsiteY2" fmla="*/ 0 h 1046922"/>
              <a:gd name="connsiteX3" fmla="*/ 1616765 w 1616765"/>
              <a:gd name="connsiteY3" fmla="*/ 174490 h 1046922"/>
              <a:gd name="connsiteX4" fmla="*/ 1616765 w 1616765"/>
              <a:gd name="connsiteY4" fmla="*/ 872432 h 1046922"/>
              <a:gd name="connsiteX5" fmla="*/ 1442275 w 1616765"/>
              <a:gd name="connsiteY5" fmla="*/ 1046922 h 1046922"/>
              <a:gd name="connsiteX6" fmla="*/ 174490 w 1616765"/>
              <a:gd name="connsiteY6" fmla="*/ 1046922 h 1046922"/>
              <a:gd name="connsiteX7" fmla="*/ 0 w 1616765"/>
              <a:gd name="connsiteY7" fmla="*/ 872432 h 1046922"/>
              <a:gd name="connsiteX8" fmla="*/ 0 w 1616765"/>
              <a:gd name="connsiteY8" fmla="*/ 174490 h 1046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6765" h="1046922" fill="none" extrusionOk="0">
                <a:moveTo>
                  <a:pt x="0" y="174490"/>
                </a:moveTo>
                <a:cubicBezTo>
                  <a:pt x="-10108" y="72762"/>
                  <a:pt x="64223" y="7946"/>
                  <a:pt x="174490" y="0"/>
                </a:cubicBezTo>
                <a:cubicBezTo>
                  <a:pt x="533485" y="53052"/>
                  <a:pt x="1112323" y="3908"/>
                  <a:pt x="1442275" y="0"/>
                </a:cubicBezTo>
                <a:cubicBezTo>
                  <a:pt x="1543549" y="-69"/>
                  <a:pt x="1619719" y="65797"/>
                  <a:pt x="1616765" y="174490"/>
                </a:cubicBezTo>
                <a:cubicBezTo>
                  <a:pt x="1656512" y="301393"/>
                  <a:pt x="1620846" y="779884"/>
                  <a:pt x="1616765" y="872432"/>
                </a:cubicBezTo>
                <a:cubicBezTo>
                  <a:pt x="1617895" y="969075"/>
                  <a:pt x="1552076" y="1039480"/>
                  <a:pt x="1442275" y="1046922"/>
                </a:cubicBezTo>
                <a:cubicBezTo>
                  <a:pt x="1211260" y="989360"/>
                  <a:pt x="684662" y="1005283"/>
                  <a:pt x="174490" y="1046922"/>
                </a:cubicBezTo>
                <a:cubicBezTo>
                  <a:pt x="78164" y="1042887"/>
                  <a:pt x="1210" y="981751"/>
                  <a:pt x="0" y="872432"/>
                </a:cubicBezTo>
                <a:cubicBezTo>
                  <a:pt x="30480" y="529115"/>
                  <a:pt x="20147" y="361736"/>
                  <a:pt x="0" y="174490"/>
                </a:cubicBezTo>
                <a:close/>
              </a:path>
              <a:path w="1616765" h="1046922" stroke="0" extrusionOk="0">
                <a:moveTo>
                  <a:pt x="0" y="174490"/>
                </a:moveTo>
                <a:cubicBezTo>
                  <a:pt x="-1640" y="78883"/>
                  <a:pt x="79895" y="5716"/>
                  <a:pt x="174490" y="0"/>
                </a:cubicBezTo>
                <a:cubicBezTo>
                  <a:pt x="684498" y="-44403"/>
                  <a:pt x="890477" y="70018"/>
                  <a:pt x="1442275" y="0"/>
                </a:cubicBezTo>
                <a:cubicBezTo>
                  <a:pt x="1544539" y="5998"/>
                  <a:pt x="1616409" y="72592"/>
                  <a:pt x="1616765" y="174490"/>
                </a:cubicBezTo>
                <a:cubicBezTo>
                  <a:pt x="1606753" y="337273"/>
                  <a:pt x="1620201" y="759831"/>
                  <a:pt x="1616765" y="872432"/>
                </a:cubicBezTo>
                <a:cubicBezTo>
                  <a:pt x="1617164" y="972692"/>
                  <a:pt x="1544847" y="1045260"/>
                  <a:pt x="1442275" y="1046922"/>
                </a:cubicBezTo>
                <a:cubicBezTo>
                  <a:pt x="1110264" y="1098061"/>
                  <a:pt x="462417" y="978591"/>
                  <a:pt x="174490" y="1046922"/>
                </a:cubicBezTo>
                <a:cubicBezTo>
                  <a:pt x="77995" y="1049518"/>
                  <a:pt x="-2334" y="978674"/>
                  <a:pt x="0" y="872432"/>
                </a:cubicBezTo>
                <a:cubicBezTo>
                  <a:pt x="-55749" y="601126"/>
                  <a:pt x="-28751" y="406243"/>
                  <a:pt x="0" y="174490"/>
                </a:cubicBezTo>
                <a:close/>
              </a:path>
            </a:pathLst>
          </a:custGeom>
          <a:solidFill>
            <a:srgbClr val="FFFF66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501070575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accent6">
                    <a:lumMod val="50000"/>
                  </a:schemeClr>
                </a:solidFill>
              </a:rPr>
              <a:t>                                    </a:t>
            </a:r>
          </a:p>
          <a:p>
            <a:pPr algn="ctr"/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s-ES" b="1" dirty="0">
                <a:solidFill>
                  <a:schemeClr val="accent6">
                    <a:lumMod val="50000"/>
                  </a:schemeClr>
                </a:solidFill>
              </a:rPr>
              <a:t>                       3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2DB1D749-D0F4-48AD-9761-01343E73C145}"/>
              </a:ext>
            </a:extLst>
          </p:cNvPr>
          <p:cNvSpPr/>
          <p:nvPr/>
        </p:nvSpPr>
        <p:spPr>
          <a:xfrm rot="16200000">
            <a:off x="8464820" y="5221788"/>
            <a:ext cx="1616765" cy="1046922"/>
          </a:xfrm>
          <a:custGeom>
            <a:avLst/>
            <a:gdLst>
              <a:gd name="connsiteX0" fmla="*/ 0 w 1616765"/>
              <a:gd name="connsiteY0" fmla="*/ 174490 h 1046922"/>
              <a:gd name="connsiteX1" fmla="*/ 174490 w 1616765"/>
              <a:gd name="connsiteY1" fmla="*/ 0 h 1046922"/>
              <a:gd name="connsiteX2" fmla="*/ 1442275 w 1616765"/>
              <a:gd name="connsiteY2" fmla="*/ 0 h 1046922"/>
              <a:gd name="connsiteX3" fmla="*/ 1616765 w 1616765"/>
              <a:gd name="connsiteY3" fmla="*/ 174490 h 1046922"/>
              <a:gd name="connsiteX4" fmla="*/ 1616765 w 1616765"/>
              <a:gd name="connsiteY4" fmla="*/ 872432 h 1046922"/>
              <a:gd name="connsiteX5" fmla="*/ 1442275 w 1616765"/>
              <a:gd name="connsiteY5" fmla="*/ 1046922 h 1046922"/>
              <a:gd name="connsiteX6" fmla="*/ 174490 w 1616765"/>
              <a:gd name="connsiteY6" fmla="*/ 1046922 h 1046922"/>
              <a:gd name="connsiteX7" fmla="*/ 0 w 1616765"/>
              <a:gd name="connsiteY7" fmla="*/ 872432 h 1046922"/>
              <a:gd name="connsiteX8" fmla="*/ 0 w 1616765"/>
              <a:gd name="connsiteY8" fmla="*/ 174490 h 1046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6765" h="1046922" fill="none" extrusionOk="0">
                <a:moveTo>
                  <a:pt x="0" y="174490"/>
                </a:moveTo>
                <a:cubicBezTo>
                  <a:pt x="-3947" y="84046"/>
                  <a:pt x="94518" y="-6291"/>
                  <a:pt x="174490" y="0"/>
                </a:cubicBezTo>
                <a:cubicBezTo>
                  <a:pt x="324268" y="99597"/>
                  <a:pt x="1032094" y="-22256"/>
                  <a:pt x="1442275" y="0"/>
                </a:cubicBezTo>
                <a:cubicBezTo>
                  <a:pt x="1542665" y="11274"/>
                  <a:pt x="1617361" y="81027"/>
                  <a:pt x="1616765" y="174490"/>
                </a:cubicBezTo>
                <a:cubicBezTo>
                  <a:pt x="1624032" y="449009"/>
                  <a:pt x="1597048" y="632383"/>
                  <a:pt x="1616765" y="872432"/>
                </a:cubicBezTo>
                <a:cubicBezTo>
                  <a:pt x="1615458" y="966158"/>
                  <a:pt x="1523317" y="1036683"/>
                  <a:pt x="1442275" y="1046922"/>
                </a:cubicBezTo>
                <a:cubicBezTo>
                  <a:pt x="1224029" y="1129639"/>
                  <a:pt x="680736" y="1117258"/>
                  <a:pt x="174490" y="1046922"/>
                </a:cubicBezTo>
                <a:cubicBezTo>
                  <a:pt x="87558" y="1040627"/>
                  <a:pt x="1385" y="985241"/>
                  <a:pt x="0" y="872432"/>
                </a:cubicBezTo>
                <a:cubicBezTo>
                  <a:pt x="-43527" y="745877"/>
                  <a:pt x="-6423" y="341849"/>
                  <a:pt x="0" y="174490"/>
                </a:cubicBezTo>
                <a:close/>
              </a:path>
              <a:path w="1616765" h="1046922" stroke="0" extrusionOk="0">
                <a:moveTo>
                  <a:pt x="0" y="174490"/>
                </a:moveTo>
                <a:cubicBezTo>
                  <a:pt x="-6010" y="93819"/>
                  <a:pt x="77698" y="7692"/>
                  <a:pt x="174490" y="0"/>
                </a:cubicBezTo>
                <a:cubicBezTo>
                  <a:pt x="709352" y="90808"/>
                  <a:pt x="1166517" y="50210"/>
                  <a:pt x="1442275" y="0"/>
                </a:cubicBezTo>
                <a:cubicBezTo>
                  <a:pt x="1533864" y="2205"/>
                  <a:pt x="1616136" y="85595"/>
                  <a:pt x="1616765" y="174490"/>
                </a:cubicBezTo>
                <a:cubicBezTo>
                  <a:pt x="1581172" y="258234"/>
                  <a:pt x="1632412" y="783075"/>
                  <a:pt x="1616765" y="872432"/>
                </a:cubicBezTo>
                <a:cubicBezTo>
                  <a:pt x="1623802" y="973246"/>
                  <a:pt x="1531275" y="1034378"/>
                  <a:pt x="1442275" y="1046922"/>
                </a:cubicBezTo>
                <a:cubicBezTo>
                  <a:pt x="1108029" y="953759"/>
                  <a:pt x="731832" y="948354"/>
                  <a:pt x="174490" y="1046922"/>
                </a:cubicBezTo>
                <a:cubicBezTo>
                  <a:pt x="82768" y="1046977"/>
                  <a:pt x="3263" y="967922"/>
                  <a:pt x="0" y="872432"/>
                </a:cubicBezTo>
                <a:cubicBezTo>
                  <a:pt x="13508" y="669835"/>
                  <a:pt x="50632" y="408039"/>
                  <a:pt x="0" y="174490"/>
                </a:cubicBezTo>
                <a:close/>
              </a:path>
            </a:pathLst>
          </a:custGeom>
          <a:solidFill>
            <a:srgbClr val="FFFF66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179233795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lvl="1" algn="ctr"/>
            <a:endParaRPr lang="es-E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lvl="1" algn="ctr"/>
            <a:endParaRPr lang="es-E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lvl="1" algn="ctr"/>
            <a:endParaRPr lang="es-E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lvl="1" algn="ctr"/>
            <a:endParaRPr lang="es-E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lvl="1" algn="ctr"/>
            <a:r>
              <a:rPr lang="es-ES" b="1" dirty="0">
                <a:solidFill>
                  <a:schemeClr val="accent6">
                    <a:lumMod val="50000"/>
                  </a:schemeClr>
                </a:solidFill>
              </a:rPr>
              <a:t> 4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51917406-FBE4-458D-AB6A-6B1766172230}"/>
              </a:ext>
            </a:extLst>
          </p:cNvPr>
          <p:cNvSpPr/>
          <p:nvPr/>
        </p:nvSpPr>
        <p:spPr>
          <a:xfrm rot="16200000">
            <a:off x="8464820" y="1706650"/>
            <a:ext cx="1616765" cy="1046922"/>
          </a:xfrm>
          <a:custGeom>
            <a:avLst/>
            <a:gdLst>
              <a:gd name="connsiteX0" fmla="*/ 0 w 1616765"/>
              <a:gd name="connsiteY0" fmla="*/ 174490 h 1046922"/>
              <a:gd name="connsiteX1" fmla="*/ 174490 w 1616765"/>
              <a:gd name="connsiteY1" fmla="*/ 0 h 1046922"/>
              <a:gd name="connsiteX2" fmla="*/ 1442275 w 1616765"/>
              <a:gd name="connsiteY2" fmla="*/ 0 h 1046922"/>
              <a:gd name="connsiteX3" fmla="*/ 1616765 w 1616765"/>
              <a:gd name="connsiteY3" fmla="*/ 174490 h 1046922"/>
              <a:gd name="connsiteX4" fmla="*/ 1616765 w 1616765"/>
              <a:gd name="connsiteY4" fmla="*/ 872432 h 1046922"/>
              <a:gd name="connsiteX5" fmla="*/ 1442275 w 1616765"/>
              <a:gd name="connsiteY5" fmla="*/ 1046922 h 1046922"/>
              <a:gd name="connsiteX6" fmla="*/ 174490 w 1616765"/>
              <a:gd name="connsiteY6" fmla="*/ 1046922 h 1046922"/>
              <a:gd name="connsiteX7" fmla="*/ 0 w 1616765"/>
              <a:gd name="connsiteY7" fmla="*/ 872432 h 1046922"/>
              <a:gd name="connsiteX8" fmla="*/ 0 w 1616765"/>
              <a:gd name="connsiteY8" fmla="*/ 174490 h 1046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6765" h="1046922" fill="none" extrusionOk="0">
                <a:moveTo>
                  <a:pt x="0" y="174490"/>
                </a:moveTo>
                <a:cubicBezTo>
                  <a:pt x="-8862" y="93805"/>
                  <a:pt x="80855" y="16647"/>
                  <a:pt x="174490" y="0"/>
                </a:cubicBezTo>
                <a:cubicBezTo>
                  <a:pt x="491939" y="-42340"/>
                  <a:pt x="1083134" y="30234"/>
                  <a:pt x="1442275" y="0"/>
                </a:cubicBezTo>
                <a:cubicBezTo>
                  <a:pt x="1536070" y="-4513"/>
                  <a:pt x="1619321" y="87595"/>
                  <a:pt x="1616765" y="174490"/>
                </a:cubicBezTo>
                <a:cubicBezTo>
                  <a:pt x="1601629" y="387287"/>
                  <a:pt x="1650991" y="553300"/>
                  <a:pt x="1616765" y="872432"/>
                </a:cubicBezTo>
                <a:cubicBezTo>
                  <a:pt x="1626368" y="983702"/>
                  <a:pt x="1532692" y="1058557"/>
                  <a:pt x="1442275" y="1046922"/>
                </a:cubicBezTo>
                <a:cubicBezTo>
                  <a:pt x="1033891" y="941839"/>
                  <a:pt x="591491" y="1060199"/>
                  <a:pt x="174490" y="1046922"/>
                </a:cubicBezTo>
                <a:cubicBezTo>
                  <a:pt x="85566" y="1033211"/>
                  <a:pt x="1553" y="968362"/>
                  <a:pt x="0" y="872432"/>
                </a:cubicBezTo>
                <a:cubicBezTo>
                  <a:pt x="-24528" y="735649"/>
                  <a:pt x="20031" y="517790"/>
                  <a:pt x="0" y="174490"/>
                </a:cubicBezTo>
                <a:close/>
              </a:path>
              <a:path w="1616765" h="1046922" stroke="0" extrusionOk="0">
                <a:moveTo>
                  <a:pt x="0" y="174490"/>
                </a:moveTo>
                <a:cubicBezTo>
                  <a:pt x="299" y="80903"/>
                  <a:pt x="73493" y="-6794"/>
                  <a:pt x="174490" y="0"/>
                </a:cubicBezTo>
                <a:cubicBezTo>
                  <a:pt x="354792" y="89264"/>
                  <a:pt x="1074866" y="-7990"/>
                  <a:pt x="1442275" y="0"/>
                </a:cubicBezTo>
                <a:cubicBezTo>
                  <a:pt x="1553126" y="-10873"/>
                  <a:pt x="1620039" y="77798"/>
                  <a:pt x="1616765" y="174490"/>
                </a:cubicBezTo>
                <a:cubicBezTo>
                  <a:pt x="1621710" y="505348"/>
                  <a:pt x="1631488" y="746612"/>
                  <a:pt x="1616765" y="872432"/>
                </a:cubicBezTo>
                <a:cubicBezTo>
                  <a:pt x="1617063" y="970385"/>
                  <a:pt x="1540286" y="1049042"/>
                  <a:pt x="1442275" y="1046922"/>
                </a:cubicBezTo>
                <a:cubicBezTo>
                  <a:pt x="1159317" y="975069"/>
                  <a:pt x="553820" y="1067149"/>
                  <a:pt x="174490" y="1046922"/>
                </a:cubicBezTo>
                <a:cubicBezTo>
                  <a:pt x="80990" y="1046689"/>
                  <a:pt x="17596" y="963054"/>
                  <a:pt x="0" y="872432"/>
                </a:cubicBezTo>
                <a:cubicBezTo>
                  <a:pt x="42717" y="524608"/>
                  <a:pt x="-58243" y="390168"/>
                  <a:pt x="0" y="174490"/>
                </a:cubicBezTo>
                <a:close/>
              </a:path>
            </a:pathLst>
          </a:custGeom>
          <a:solidFill>
            <a:srgbClr val="FFFF66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694900224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s-ES" b="1" dirty="0">
                <a:solidFill>
                  <a:schemeClr val="accent6">
                    <a:lumMod val="50000"/>
                  </a:schemeClr>
                </a:solidFill>
              </a:rPr>
              <a:t>          </a:t>
            </a:r>
          </a:p>
          <a:p>
            <a:pPr algn="ctr"/>
            <a:r>
              <a:rPr lang="es-ES" b="1" dirty="0">
                <a:solidFill>
                  <a:schemeClr val="accent6">
                    <a:lumMod val="50000"/>
                  </a:schemeClr>
                </a:solidFill>
              </a:rPr>
              <a:t>           6</a:t>
            </a: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5C97181B-47B5-4E5A-8793-9FBDA013FFD8}"/>
              </a:ext>
            </a:extLst>
          </p:cNvPr>
          <p:cNvSpPr/>
          <p:nvPr/>
        </p:nvSpPr>
        <p:spPr>
          <a:xfrm rot="16200000">
            <a:off x="8464820" y="3464220"/>
            <a:ext cx="1616765" cy="1046922"/>
          </a:xfrm>
          <a:custGeom>
            <a:avLst/>
            <a:gdLst>
              <a:gd name="connsiteX0" fmla="*/ 0 w 1616765"/>
              <a:gd name="connsiteY0" fmla="*/ 174490 h 1046922"/>
              <a:gd name="connsiteX1" fmla="*/ 174490 w 1616765"/>
              <a:gd name="connsiteY1" fmla="*/ 0 h 1046922"/>
              <a:gd name="connsiteX2" fmla="*/ 1442275 w 1616765"/>
              <a:gd name="connsiteY2" fmla="*/ 0 h 1046922"/>
              <a:gd name="connsiteX3" fmla="*/ 1616765 w 1616765"/>
              <a:gd name="connsiteY3" fmla="*/ 174490 h 1046922"/>
              <a:gd name="connsiteX4" fmla="*/ 1616765 w 1616765"/>
              <a:gd name="connsiteY4" fmla="*/ 872432 h 1046922"/>
              <a:gd name="connsiteX5" fmla="*/ 1442275 w 1616765"/>
              <a:gd name="connsiteY5" fmla="*/ 1046922 h 1046922"/>
              <a:gd name="connsiteX6" fmla="*/ 174490 w 1616765"/>
              <a:gd name="connsiteY6" fmla="*/ 1046922 h 1046922"/>
              <a:gd name="connsiteX7" fmla="*/ 0 w 1616765"/>
              <a:gd name="connsiteY7" fmla="*/ 872432 h 1046922"/>
              <a:gd name="connsiteX8" fmla="*/ 0 w 1616765"/>
              <a:gd name="connsiteY8" fmla="*/ 174490 h 1046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6765" h="1046922" fill="none" extrusionOk="0">
                <a:moveTo>
                  <a:pt x="0" y="174490"/>
                </a:moveTo>
                <a:cubicBezTo>
                  <a:pt x="2327" y="73142"/>
                  <a:pt x="71274" y="-5987"/>
                  <a:pt x="174490" y="0"/>
                </a:cubicBezTo>
                <a:cubicBezTo>
                  <a:pt x="487590" y="86710"/>
                  <a:pt x="1025590" y="80755"/>
                  <a:pt x="1442275" y="0"/>
                </a:cubicBezTo>
                <a:cubicBezTo>
                  <a:pt x="1540034" y="-9482"/>
                  <a:pt x="1615817" y="76814"/>
                  <a:pt x="1616765" y="174490"/>
                </a:cubicBezTo>
                <a:cubicBezTo>
                  <a:pt x="1608189" y="357091"/>
                  <a:pt x="1658791" y="586689"/>
                  <a:pt x="1616765" y="872432"/>
                </a:cubicBezTo>
                <a:cubicBezTo>
                  <a:pt x="1626022" y="963891"/>
                  <a:pt x="1549792" y="1046450"/>
                  <a:pt x="1442275" y="1046922"/>
                </a:cubicBezTo>
                <a:cubicBezTo>
                  <a:pt x="1094866" y="972511"/>
                  <a:pt x="391758" y="1065956"/>
                  <a:pt x="174490" y="1046922"/>
                </a:cubicBezTo>
                <a:cubicBezTo>
                  <a:pt x="71330" y="1045766"/>
                  <a:pt x="-5858" y="980179"/>
                  <a:pt x="0" y="872432"/>
                </a:cubicBezTo>
                <a:cubicBezTo>
                  <a:pt x="-50465" y="547185"/>
                  <a:pt x="-58820" y="255450"/>
                  <a:pt x="0" y="174490"/>
                </a:cubicBezTo>
                <a:close/>
              </a:path>
              <a:path w="1616765" h="1046922" stroke="0" extrusionOk="0">
                <a:moveTo>
                  <a:pt x="0" y="174490"/>
                </a:moveTo>
                <a:cubicBezTo>
                  <a:pt x="-10135" y="68727"/>
                  <a:pt x="70130" y="3602"/>
                  <a:pt x="174490" y="0"/>
                </a:cubicBezTo>
                <a:cubicBezTo>
                  <a:pt x="557100" y="-69296"/>
                  <a:pt x="951469" y="73004"/>
                  <a:pt x="1442275" y="0"/>
                </a:cubicBezTo>
                <a:cubicBezTo>
                  <a:pt x="1527655" y="5285"/>
                  <a:pt x="1616623" y="87763"/>
                  <a:pt x="1616765" y="174490"/>
                </a:cubicBezTo>
                <a:cubicBezTo>
                  <a:pt x="1639416" y="419721"/>
                  <a:pt x="1596125" y="652784"/>
                  <a:pt x="1616765" y="872432"/>
                </a:cubicBezTo>
                <a:cubicBezTo>
                  <a:pt x="1617366" y="970166"/>
                  <a:pt x="1551570" y="1057228"/>
                  <a:pt x="1442275" y="1046922"/>
                </a:cubicBezTo>
                <a:cubicBezTo>
                  <a:pt x="1112145" y="965793"/>
                  <a:pt x="714143" y="953894"/>
                  <a:pt x="174490" y="1046922"/>
                </a:cubicBezTo>
                <a:cubicBezTo>
                  <a:pt x="76141" y="1033387"/>
                  <a:pt x="1305" y="969175"/>
                  <a:pt x="0" y="872432"/>
                </a:cubicBezTo>
                <a:cubicBezTo>
                  <a:pt x="51140" y="772871"/>
                  <a:pt x="-6051" y="367889"/>
                  <a:pt x="0" y="174490"/>
                </a:cubicBezTo>
                <a:close/>
              </a:path>
            </a:pathLst>
          </a:custGeom>
          <a:solidFill>
            <a:srgbClr val="FF5050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69137264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s-ES" b="1" dirty="0">
                <a:solidFill>
                  <a:schemeClr val="accent6">
                    <a:lumMod val="50000"/>
                  </a:schemeClr>
                </a:solidFill>
              </a:rPr>
              <a:t>           5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A079D0FE-E440-4814-8AC5-60DEF7342656}"/>
              </a:ext>
            </a:extLst>
          </p:cNvPr>
          <p:cNvSpPr/>
          <p:nvPr/>
        </p:nvSpPr>
        <p:spPr>
          <a:xfrm>
            <a:off x="8179896" y="234002"/>
            <a:ext cx="1616765" cy="1046922"/>
          </a:xfrm>
          <a:custGeom>
            <a:avLst/>
            <a:gdLst>
              <a:gd name="connsiteX0" fmla="*/ 0 w 1616765"/>
              <a:gd name="connsiteY0" fmla="*/ 174490 h 1046922"/>
              <a:gd name="connsiteX1" fmla="*/ 174490 w 1616765"/>
              <a:gd name="connsiteY1" fmla="*/ 0 h 1046922"/>
              <a:gd name="connsiteX2" fmla="*/ 1442275 w 1616765"/>
              <a:gd name="connsiteY2" fmla="*/ 0 h 1046922"/>
              <a:gd name="connsiteX3" fmla="*/ 1616765 w 1616765"/>
              <a:gd name="connsiteY3" fmla="*/ 174490 h 1046922"/>
              <a:gd name="connsiteX4" fmla="*/ 1616765 w 1616765"/>
              <a:gd name="connsiteY4" fmla="*/ 872432 h 1046922"/>
              <a:gd name="connsiteX5" fmla="*/ 1442275 w 1616765"/>
              <a:gd name="connsiteY5" fmla="*/ 1046922 h 1046922"/>
              <a:gd name="connsiteX6" fmla="*/ 174490 w 1616765"/>
              <a:gd name="connsiteY6" fmla="*/ 1046922 h 1046922"/>
              <a:gd name="connsiteX7" fmla="*/ 0 w 1616765"/>
              <a:gd name="connsiteY7" fmla="*/ 872432 h 1046922"/>
              <a:gd name="connsiteX8" fmla="*/ 0 w 1616765"/>
              <a:gd name="connsiteY8" fmla="*/ 174490 h 1046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6765" h="1046922" fill="none" extrusionOk="0">
                <a:moveTo>
                  <a:pt x="0" y="174490"/>
                </a:moveTo>
                <a:cubicBezTo>
                  <a:pt x="-1183" y="68206"/>
                  <a:pt x="80725" y="-1279"/>
                  <a:pt x="174490" y="0"/>
                </a:cubicBezTo>
                <a:cubicBezTo>
                  <a:pt x="307803" y="79528"/>
                  <a:pt x="1097476" y="73059"/>
                  <a:pt x="1442275" y="0"/>
                </a:cubicBezTo>
                <a:cubicBezTo>
                  <a:pt x="1534089" y="-7393"/>
                  <a:pt x="1626875" y="64762"/>
                  <a:pt x="1616765" y="174490"/>
                </a:cubicBezTo>
                <a:cubicBezTo>
                  <a:pt x="1597780" y="515457"/>
                  <a:pt x="1636032" y="629659"/>
                  <a:pt x="1616765" y="872432"/>
                </a:cubicBezTo>
                <a:cubicBezTo>
                  <a:pt x="1613359" y="983615"/>
                  <a:pt x="1539957" y="1059699"/>
                  <a:pt x="1442275" y="1046922"/>
                </a:cubicBezTo>
                <a:cubicBezTo>
                  <a:pt x="1047592" y="979647"/>
                  <a:pt x="539384" y="1022801"/>
                  <a:pt x="174490" y="1046922"/>
                </a:cubicBezTo>
                <a:cubicBezTo>
                  <a:pt x="83248" y="1055971"/>
                  <a:pt x="4105" y="970228"/>
                  <a:pt x="0" y="872432"/>
                </a:cubicBezTo>
                <a:cubicBezTo>
                  <a:pt x="18209" y="588591"/>
                  <a:pt x="-34179" y="391018"/>
                  <a:pt x="0" y="174490"/>
                </a:cubicBezTo>
                <a:close/>
              </a:path>
              <a:path w="1616765" h="1046922" stroke="0" extrusionOk="0">
                <a:moveTo>
                  <a:pt x="0" y="174490"/>
                </a:moveTo>
                <a:cubicBezTo>
                  <a:pt x="2686" y="92269"/>
                  <a:pt x="84691" y="-5785"/>
                  <a:pt x="174490" y="0"/>
                </a:cubicBezTo>
                <a:cubicBezTo>
                  <a:pt x="605971" y="93649"/>
                  <a:pt x="924094" y="64411"/>
                  <a:pt x="1442275" y="0"/>
                </a:cubicBezTo>
                <a:cubicBezTo>
                  <a:pt x="1531666" y="-6542"/>
                  <a:pt x="1615290" y="80128"/>
                  <a:pt x="1616765" y="174490"/>
                </a:cubicBezTo>
                <a:cubicBezTo>
                  <a:pt x="1602211" y="492207"/>
                  <a:pt x="1627987" y="524046"/>
                  <a:pt x="1616765" y="872432"/>
                </a:cubicBezTo>
                <a:cubicBezTo>
                  <a:pt x="1610517" y="966721"/>
                  <a:pt x="1536513" y="1035791"/>
                  <a:pt x="1442275" y="1046922"/>
                </a:cubicBezTo>
                <a:cubicBezTo>
                  <a:pt x="1033701" y="1026865"/>
                  <a:pt x="749252" y="1022224"/>
                  <a:pt x="174490" y="1046922"/>
                </a:cubicBezTo>
                <a:cubicBezTo>
                  <a:pt x="91442" y="1056058"/>
                  <a:pt x="675" y="985731"/>
                  <a:pt x="0" y="872432"/>
                </a:cubicBezTo>
                <a:cubicBezTo>
                  <a:pt x="62499" y="570648"/>
                  <a:pt x="52886" y="336291"/>
                  <a:pt x="0" y="174490"/>
                </a:cubicBezTo>
                <a:close/>
              </a:path>
            </a:pathLst>
          </a:custGeom>
          <a:solidFill>
            <a:srgbClr val="FF5050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65605183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b="1" dirty="0">
                <a:solidFill>
                  <a:schemeClr val="accent6">
                    <a:lumMod val="50000"/>
                  </a:schemeClr>
                </a:solidFill>
              </a:rPr>
              <a:t>                  </a:t>
            </a:r>
          </a:p>
          <a:p>
            <a:pPr algn="ctr"/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s-ES" b="1" dirty="0">
                <a:solidFill>
                  <a:schemeClr val="accent6">
                    <a:lumMod val="50000"/>
                  </a:schemeClr>
                </a:solidFill>
              </a:rPr>
              <a:t>                     7</a:t>
            </a: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F8004279-3817-4AC6-B899-C66030302995}"/>
              </a:ext>
            </a:extLst>
          </p:cNvPr>
          <p:cNvSpPr/>
          <p:nvPr/>
        </p:nvSpPr>
        <p:spPr>
          <a:xfrm>
            <a:off x="2817729" y="234002"/>
            <a:ext cx="1616765" cy="1046922"/>
          </a:xfrm>
          <a:custGeom>
            <a:avLst/>
            <a:gdLst>
              <a:gd name="connsiteX0" fmla="*/ 0 w 1616765"/>
              <a:gd name="connsiteY0" fmla="*/ 174490 h 1046922"/>
              <a:gd name="connsiteX1" fmla="*/ 174490 w 1616765"/>
              <a:gd name="connsiteY1" fmla="*/ 0 h 1046922"/>
              <a:gd name="connsiteX2" fmla="*/ 1442275 w 1616765"/>
              <a:gd name="connsiteY2" fmla="*/ 0 h 1046922"/>
              <a:gd name="connsiteX3" fmla="*/ 1616765 w 1616765"/>
              <a:gd name="connsiteY3" fmla="*/ 174490 h 1046922"/>
              <a:gd name="connsiteX4" fmla="*/ 1616765 w 1616765"/>
              <a:gd name="connsiteY4" fmla="*/ 872432 h 1046922"/>
              <a:gd name="connsiteX5" fmla="*/ 1442275 w 1616765"/>
              <a:gd name="connsiteY5" fmla="*/ 1046922 h 1046922"/>
              <a:gd name="connsiteX6" fmla="*/ 174490 w 1616765"/>
              <a:gd name="connsiteY6" fmla="*/ 1046922 h 1046922"/>
              <a:gd name="connsiteX7" fmla="*/ 0 w 1616765"/>
              <a:gd name="connsiteY7" fmla="*/ 872432 h 1046922"/>
              <a:gd name="connsiteX8" fmla="*/ 0 w 1616765"/>
              <a:gd name="connsiteY8" fmla="*/ 174490 h 1046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6765" h="1046922" fill="none" extrusionOk="0">
                <a:moveTo>
                  <a:pt x="0" y="174490"/>
                </a:moveTo>
                <a:cubicBezTo>
                  <a:pt x="2505" y="71279"/>
                  <a:pt x="69913" y="-2374"/>
                  <a:pt x="174490" y="0"/>
                </a:cubicBezTo>
                <a:cubicBezTo>
                  <a:pt x="479040" y="-78042"/>
                  <a:pt x="1250255" y="-58234"/>
                  <a:pt x="1442275" y="0"/>
                </a:cubicBezTo>
                <a:cubicBezTo>
                  <a:pt x="1541165" y="6228"/>
                  <a:pt x="1612649" y="86985"/>
                  <a:pt x="1616765" y="174490"/>
                </a:cubicBezTo>
                <a:cubicBezTo>
                  <a:pt x="1629887" y="330716"/>
                  <a:pt x="1670315" y="613680"/>
                  <a:pt x="1616765" y="872432"/>
                </a:cubicBezTo>
                <a:cubicBezTo>
                  <a:pt x="1625107" y="984881"/>
                  <a:pt x="1528153" y="1056518"/>
                  <a:pt x="1442275" y="1046922"/>
                </a:cubicBezTo>
                <a:cubicBezTo>
                  <a:pt x="1210410" y="1103208"/>
                  <a:pt x="301445" y="1141350"/>
                  <a:pt x="174490" y="1046922"/>
                </a:cubicBezTo>
                <a:cubicBezTo>
                  <a:pt x="81850" y="1046770"/>
                  <a:pt x="3123" y="983266"/>
                  <a:pt x="0" y="872432"/>
                </a:cubicBezTo>
                <a:cubicBezTo>
                  <a:pt x="45428" y="782538"/>
                  <a:pt x="56536" y="488975"/>
                  <a:pt x="0" y="174490"/>
                </a:cubicBezTo>
                <a:close/>
              </a:path>
              <a:path w="1616765" h="1046922" stroke="0" extrusionOk="0">
                <a:moveTo>
                  <a:pt x="0" y="174490"/>
                </a:moveTo>
                <a:cubicBezTo>
                  <a:pt x="-4336" y="77977"/>
                  <a:pt x="62298" y="6462"/>
                  <a:pt x="174490" y="0"/>
                </a:cubicBezTo>
                <a:cubicBezTo>
                  <a:pt x="352955" y="32017"/>
                  <a:pt x="950505" y="-97069"/>
                  <a:pt x="1442275" y="0"/>
                </a:cubicBezTo>
                <a:cubicBezTo>
                  <a:pt x="1549026" y="-12162"/>
                  <a:pt x="1617276" y="72665"/>
                  <a:pt x="1616765" y="174490"/>
                </a:cubicBezTo>
                <a:cubicBezTo>
                  <a:pt x="1556635" y="498533"/>
                  <a:pt x="1653438" y="547749"/>
                  <a:pt x="1616765" y="872432"/>
                </a:cubicBezTo>
                <a:cubicBezTo>
                  <a:pt x="1606848" y="957233"/>
                  <a:pt x="1529996" y="1051889"/>
                  <a:pt x="1442275" y="1046922"/>
                </a:cubicBezTo>
                <a:cubicBezTo>
                  <a:pt x="1007293" y="1125211"/>
                  <a:pt x="401691" y="1152070"/>
                  <a:pt x="174490" y="1046922"/>
                </a:cubicBezTo>
                <a:cubicBezTo>
                  <a:pt x="72304" y="1044999"/>
                  <a:pt x="-2112" y="974824"/>
                  <a:pt x="0" y="872432"/>
                </a:cubicBezTo>
                <a:cubicBezTo>
                  <a:pt x="18875" y="727277"/>
                  <a:pt x="9757" y="304090"/>
                  <a:pt x="0" y="174490"/>
                </a:cubicBezTo>
                <a:close/>
              </a:path>
            </a:pathLst>
          </a:custGeom>
          <a:solidFill>
            <a:srgbClr val="FFAB57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595061918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 algn="ctr"/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  <a:p>
            <a:pPr lvl="2" algn="ctr"/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  <a:p>
            <a:pPr lvl="2" algn="ctr"/>
            <a:r>
              <a:rPr lang="es-ES" b="1" dirty="0">
                <a:solidFill>
                  <a:schemeClr val="accent6">
                    <a:lumMod val="50000"/>
                  </a:schemeClr>
                </a:solidFill>
              </a:rPr>
              <a:t>  10</a:t>
            </a: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7E2A4BD8-CF36-4EC0-9312-4FE00E3466BA}"/>
              </a:ext>
            </a:extLst>
          </p:cNvPr>
          <p:cNvSpPr/>
          <p:nvPr/>
        </p:nvSpPr>
        <p:spPr>
          <a:xfrm>
            <a:off x="4605118" y="234002"/>
            <a:ext cx="1616765" cy="1046922"/>
          </a:xfrm>
          <a:custGeom>
            <a:avLst/>
            <a:gdLst>
              <a:gd name="connsiteX0" fmla="*/ 0 w 1616765"/>
              <a:gd name="connsiteY0" fmla="*/ 174490 h 1046922"/>
              <a:gd name="connsiteX1" fmla="*/ 174490 w 1616765"/>
              <a:gd name="connsiteY1" fmla="*/ 0 h 1046922"/>
              <a:gd name="connsiteX2" fmla="*/ 1442275 w 1616765"/>
              <a:gd name="connsiteY2" fmla="*/ 0 h 1046922"/>
              <a:gd name="connsiteX3" fmla="*/ 1616765 w 1616765"/>
              <a:gd name="connsiteY3" fmla="*/ 174490 h 1046922"/>
              <a:gd name="connsiteX4" fmla="*/ 1616765 w 1616765"/>
              <a:gd name="connsiteY4" fmla="*/ 872432 h 1046922"/>
              <a:gd name="connsiteX5" fmla="*/ 1442275 w 1616765"/>
              <a:gd name="connsiteY5" fmla="*/ 1046922 h 1046922"/>
              <a:gd name="connsiteX6" fmla="*/ 174490 w 1616765"/>
              <a:gd name="connsiteY6" fmla="*/ 1046922 h 1046922"/>
              <a:gd name="connsiteX7" fmla="*/ 0 w 1616765"/>
              <a:gd name="connsiteY7" fmla="*/ 872432 h 1046922"/>
              <a:gd name="connsiteX8" fmla="*/ 0 w 1616765"/>
              <a:gd name="connsiteY8" fmla="*/ 174490 h 1046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6765" h="1046922" fill="none" extrusionOk="0">
                <a:moveTo>
                  <a:pt x="0" y="174490"/>
                </a:moveTo>
                <a:cubicBezTo>
                  <a:pt x="-13077" y="82644"/>
                  <a:pt x="85154" y="17358"/>
                  <a:pt x="174490" y="0"/>
                </a:cubicBezTo>
                <a:cubicBezTo>
                  <a:pt x="521741" y="26646"/>
                  <a:pt x="849822" y="-72449"/>
                  <a:pt x="1442275" y="0"/>
                </a:cubicBezTo>
                <a:cubicBezTo>
                  <a:pt x="1540666" y="-8394"/>
                  <a:pt x="1620446" y="64809"/>
                  <a:pt x="1616765" y="174490"/>
                </a:cubicBezTo>
                <a:cubicBezTo>
                  <a:pt x="1561668" y="303239"/>
                  <a:pt x="1638321" y="683774"/>
                  <a:pt x="1616765" y="872432"/>
                </a:cubicBezTo>
                <a:cubicBezTo>
                  <a:pt x="1618041" y="985221"/>
                  <a:pt x="1529765" y="1039035"/>
                  <a:pt x="1442275" y="1046922"/>
                </a:cubicBezTo>
                <a:cubicBezTo>
                  <a:pt x="1189859" y="1031778"/>
                  <a:pt x="621465" y="1141807"/>
                  <a:pt x="174490" y="1046922"/>
                </a:cubicBezTo>
                <a:cubicBezTo>
                  <a:pt x="65805" y="1055858"/>
                  <a:pt x="10988" y="973194"/>
                  <a:pt x="0" y="872432"/>
                </a:cubicBezTo>
                <a:cubicBezTo>
                  <a:pt x="45255" y="678462"/>
                  <a:pt x="1269" y="387972"/>
                  <a:pt x="0" y="174490"/>
                </a:cubicBezTo>
                <a:close/>
              </a:path>
              <a:path w="1616765" h="1046922" stroke="0" extrusionOk="0">
                <a:moveTo>
                  <a:pt x="0" y="174490"/>
                </a:moveTo>
                <a:cubicBezTo>
                  <a:pt x="-3473" y="76112"/>
                  <a:pt x="79576" y="-19135"/>
                  <a:pt x="174490" y="0"/>
                </a:cubicBezTo>
                <a:cubicBezTo>
                  <a:pt x="541538" y="-54809"/>
                  <a:pt x="935021" y="51862"/>
                  <a:pt x="1442275" y="0"/>
                </a:cubicBezTo>
                <a:cubicBezTo>
                  <a:pt x="1531612" y="-2974"/>
                  <a:pt x="1634383" y="79292"/>
                  <a:pt x="1616765" y="174490"/>
                </a:cubicBezTo>
                <a:cubicBezTo>
                  <a:pt x="1586019" y="423598"/>
                  <a:pt x="1592711" y="749088"/>
                  <a:pt x="1616765" y="872432"/>
                </a:cubicBezTo>
                <a:cubicBezTo>
                  <a:pt x="1623186" y="977929"/>
                  <a:pt x="1551262" y="1051658"/>
                  <a:pt x="1442275" y="1046922"/>
                </a:cubicBezTo>
                <a:cubicBezTo>
                  <a:pt x="933637" y="1015720"/>
                  <a:pt x="782723" y="940535"/>
                  <a:pt x="174490" y="1046922"/>
                </a:cubicBezTo>
                <a:cubicBezTo>
                  <a:pt x="79127" y="1034626"/>
                  <a:pt x="7897" y="969624"/>
                  <a:pt x="0" y="872432"/>
                </a:cubicBezTo>
                <a:cubicBezTo>
                  <a:pt x="-4452" y="709609"/>
                  <a:pt x="-21974" y="516909"/>
                  <a:pt x="0" y="174490"/>
                </a:cubicBezTo>
                <a:close/>
              </a:path>
            </a:pathLst>
          </a:custGeom>
          <a:solidFill>
            <a:srgbClr val="FFFF66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2731399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 algn="ctr"/>
            <a:endParaRPr lang="es-E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lvl="2" algn="ctr"/>
            <a:endParaRPr lang="es-ES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lvl="2" algn="ctr"/>
            <a:r>
              <a:rPr lang="es-ES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   </a:t>
            </a:r>
            <a:r>
              <a:rPr lang="es-ES" b="1" dirty="0">
                <a:solidFill>
                  <a:schemeClr val="accent6">
                    <a:lumMod val="50000"/>
                  </a:schemeClr>
                </a:solidFill>
              </a:rPr>
              <a:t>9</a:t>
            </a:r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C37D6B7D-7191-40F4-BF61-CDDD6D741019}"/>
              </a:ext>
            </a:extLst>
          </p:cNvPr>
          <p:cNvSpPr/>
          <p:nvPr/>
        </p:nvSpPr>
        <p:spPr>
          <a:xfrm>
            <a:off x="6392507" y="234002"/>
            <a:ext cx="1616765" cy="1046922"/>
          </a:xfrm>
          <a:custGeom>
            <a:avLst/>
            <a:gdLst>
              <a:gd name="connsiteX0" fmla="*/ 0 w 1616765"/>
              <a:gd name="connsiteY0" fmla="*/ 174490 h 1046922"/>
              <a:gd name="connsiteX1" fmla="*/ 174490 w 1616765"/>
              <a:gd name="connsiteY1" fmla="*/ 0 h 1046922"/>
              <a:gd name="connsiteX2" fmla="*/ 1442275 w 1616765"/>
              <a:gd name="connsiteY2" fmla="*/ 0 h 1046922"/>
              <a:gd name="connsiteX3" fmla="*/ 1616765 w 1616765"/>
              <a:gd name="connsiteY3" fmla="*/ 174490 h 1046922"/>
              <a:gd name="connsiteX4" fmla="*/ 1616765 w 1616765"/>
              <a:gd name="connsiteY4" fmla="*/ 872432 h 1046922"/>
              <a:gd name="connsiteX5" fmla="*/ 1442275 w 1616765"/>
              <a:gd name="connsiteY5" fmla="*/ 1046922 h 1046922"/>
              <a:gd name="connsiteX6" fmla="*/ 174490 w 1616765"/>
              <a:gd name="connsiteY6" fmla="*/ 1046922 h 1046922"/>
              <a:gd name="connsiteX7" fmla="*/ 0 w 1616765"/>
              <a:gd name="connsiteY7" fmla="*/ 872432 h 1046922"/>
              <a:gd name="connsiteX8" fmla="*/ 0 w 1616765"/>
              <a:gd name="connsiteY8" fmla="*/ 174490 h 1046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6765" h="1046922" fill="none" extrusionOk="0">
                <a:moveTo>
                  <a:pt x="0" y="174490"/>
                </a:moveTo>
                <a:cubicBezTo>
                  <a:pt x="3354" y="84088"/>
                  <a:pt x="73252" y="3350"/>
                  <a:pt x="174490" y="0"/>
                </a:cubicBezTo>
                <a:cubicBezTo>
                  <a:pt x="575994" y="-69824"/>
                  <a:pt x="950740" y="77168"/>
                  <a:pt x="1442275" y="0"/>
                </a:cubicBezTo>
                <a:cubicBezTo>
                  <a:pt x="1522299" y="640"/>
                  <a:pt x="1621924" y="76939"/>
                  <a:pt x="1616765" y="174490"/>
                </a:cubicBezTo>
                <a:cubicBezTo>
                  <a:pt x="1662810" y="320413"/>
                  <a:pt x="1589245" y="588460"/>
                  <a:pt x="1616765" y="872432"/>
                </a:cubicBezTo>
                <a:cubicBezTo>
                  <a:pt x="1625169" y="954982"/>
                  <a:pt x="1539642" y="1052257"/>
                  <a:pt x="1442275" y="1046922"/>
                </a:cubicBezTo>
                <a:cubicBezTo>
                  <a:pt x="1038056" y="1099809"/>
                  <a:pt x="605944" y="1086675"/>
                  <a:pt x="174490" y="1046922"/>
                </a:cubicBezTo>
                <a:cubicBezTo>
                  <a:pt x="77856" y="1028367"/>
                  <a:pt x="10214" y="963558"/>
                  <a:pt x="0" y="872432"/>
                </a:cubicBezTo>
                <a:cubicBezTo>
                  <a:pt x="-3377" y="644236"/>
                  <a:pt x="15903" y="450195"/>
                  <a:pt x="0" y="174490"/>
                </a:cubicBezTo>
                <a:close/>
              </a:path>
              <a:path w="1616765" h="1046922" stroke="0" extrusionOk="0">
                <a:moveTo>
                  <a:pt x="0" y="174490"/>
                </a:moveTo>
                <a:cubicBezTo>
                  <a:pt x="816" y="75875"/>
                  <a:pt x="65239" y="6064"/>
                  <a:pt x="174490" y="0"/>
                </a:cubicBezTo>
                <a:cubicBezTo>
                  <a:pt x="405104" y="-90183"/>
                  <a:pt x="934732" y="58471"/>
                  <a:pt x="1442275" y="0"/>
                </a:cubicBezTo>
                <a:cubicBezTo>
                  <a:pt x="1538158" y="7598"/>
                  <a:pt x="1614072" y="81414"/>
                  <a:pt x="1616765" y="174490"/>
                </a:cubicBezTo>
                <a:cubicBezTo>
                  <a:pt x="1604326" y="382428"/>
                  <a:pt x="1674469" y="587172"/>
                  <a:pt x="1616765" y="872432"/>
                </a:cubicBezTo>
                <a:cubicBezTo>
                  <a:pt x="1621881" y="959220"/>
                  <a:pt x="1543043" y="1042578"/>
                  <a:pt x="1442275" y="1046922"/>
                </a:cubicBezTo>
                <a:cubicBezTo>
                  <a:pt x="1044304" y="998621"/>
                  <a:pt x="731890" y="1093308"/>
                  <a:pt x="174490" y="1046922"/>
                </a:cubicBezTo>
                <a:cubicBezTo>
                  <a:pt x="95400" y="1044635"/>
                  <a:pt x="-3919" y="951524"/>
                  <a:pt x="0" y="872432"/>
                </a:cubicBezTo>
                <a:cubicBezTo>
                  <a:pt x="-16712" y="724401"/>
                  <a:pt x="-61994" y="394179"/>
                  <a:pt x="0" y="174490"/>
                </a:cubicBezTo>
                <a:close/>
              </a:path>
            </a:pathLst>
          </a:custGeom>
          <a:solidFill>
            <a:srgbClr val="FFAB57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259494878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 algn="dist"/>
            <a:r>
              <a:rPr lang="es-ES" b="1" dirty="0">
                <a:solidFill>
                  <a:schemeClr val="accent6">
                    <a:lumMod val="50000"/>
                  </a:schemeClr>
                </a:solidFill>
              </a:rPr>
              <a:t>                                         </a:t>
            </a:r>
          </a:p>
          <a:p>
            <a:pPr lvl="2" algn="dist"/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  <a:p>
            <a:pPr lvl="2" algn="dist"/>
            <a:r>
              <a:rPr lang="es-ES" b="1" dirty="0">
                <a:solidFill>
                  <a:schemeClr val="accent6">
                    <a:lumMod val="50000"/>
                  </a:schemeClr>
                </a:solidFill>
              </a:rPr>
              <a:t>    8</a:t>
            </a:r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66329BCE-1DF6-42F3-8BDC-1353778E1255}"/>
              </a:ext>
            </a:extLst>
          </p:cNvPr>
          <p:cNvSpPr/>
          <p:nvPr/>
        </p:nvSpPr>
        <p:spPr>
          <a:xfrm>
            <a:off x="1030340" y="234002"/>
            <a:ext cx="1616765" cy="1046922"/>
          </a:xfrm>
          <a:custGeom>
            <a:avLst/>
            <a:gdLst>
              <a:gd name="connsiteX0" fmla="*/ 0 w 1616765"/>
              <a:gd name="connsiteY0" fmla="*/ 174490 h 1046922"/>
              <a:gd name="connsiteX1" fmla="*/ 174490 w 1616765"/>
              <a:gd name="connsiteY1" fmla="*/ 0 h 1046922"/>
              <a:gd name="connsiteX2" fmla="*/ 1442275 w 1616765"/>
              <a:gd name="connsiteY2" fmla="*/ 0 h 1046922"/>
              <a:gd name="connsiteX3" fmla="*/ 1616765 w 1616765"/>
              <a:gd name="connsiteY3" fmla="*/ 174490 h 1046922"/>
              <a:gd name="connsiteX4" fmla="*/ 1616765 w 1616765"/>
              <a:gd name="connsiteY4" fmla="*/ 872432 h 1046922"/>
              <a:gd name="connsiteX5" fmla="*/ 1442275 w 1616765"/>
              <a:gd name="connsiteY5" fmla="*/ 1046922 h 1046922"/>
              <a:gd name="connsiteX6" fmla="*/ 174490 w 1616765"/>
              <a:gd name="connsiteY6" fmla="*/ 1046922 h 1046922"/>
              <a:gd name="connsiteX7" fmla="*/ 0 w 1616765"/>
              <a:gd name="connsiteY7" fmla="*/ 872432 h 1046922"/>
              <a:gd name="connsiteX8" fmla="*/ 0 w 1616765"/>
              <a:gd name="connsiteY8" fmla="*/ 174490 h 1046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6765" h="1046922" fill="none" extrusionOk="0">
                <a:moveTo>
                  <a:pt x="0" y="174490"/>
                </a:moveTo>
                <a:cubicBezTo>
                  <a:pt x="-4432" y="80176"/>
                  <a:pt x="69172" y="7910"/>
                  <a:pt x="174490" y="0"/>
                </a:cubicBezTo>
                <a:cubicBezTo>
                  <a:pt x="789640" y="51422"/>
                  <a:pt x="1012929" y="-107333"/>
                  <a:pt x="1442275" y="0"/>
                </a:cubicBezTo>
                <a:cubicBezTo>
                  <a:pt x="1536583" y="-4584"/>
                  <a:pt x="1620829" y="82522"/>
                  <a:pt x="1616765" y="174490"/>
                </a:cubicBezTo>
                <a:cubicBezTo>
                  <a:pt x="1629557" y="318083"/>
                  <a:pt x="1652728" y="677921"/>
                  <a:pt x="1616765" y="872432"/>
                </a:cubicBezTo>
                <a:cubicBezTo>
                  <a:pt x="1619155" y="962491"/>
                  <a:pt x="1539655" y="1050447"/>
                  <a:pt x="1442275" y="1046922"/>
                </a:cubicBezTo>
                <a:cubicBezTo>
                  <a:pt x="907239" y="1159037"/>
                  <a:pt x="535284" y="977598"/>
                  <a:pt x="174490" y="1046922"/>
                </a:cubicBezTo>
                <a:cubicBezTo>
                  <a:pt x="76327" y="1047030"/>
                  <a:pt x="7512" y="965079"/>
                  <a:pt x="0" y="872432"/>
                </a:cubicBezTo>
                <a:cubicBezTo>
                  <a:pt x="3621" y="757512"/>
                  <a:pt x="-10563" y="399450"/>
                  <a:pt x="0" y="174490"/>
                </a:cubicBezTo>
                <a:close/>
              </a:path>
              <a:path w="1616765" h="1046922" stroke="0" extrusionOk="0">
                <a:moveTo>
                  <a:pt x="0" y="174490"/>
                </a:moveTo>
                <a:cubicBezTo>
                  <a:pt x="2387" y="76803"/>
                  <a:pt x="60527" y="-5179"/>
                  <a:pt x="174490" y="0"/>
                </a:cubicBezTo>
                <a:cubicBezTo>
                  <a:pt x="349248" y="-82962"/>
                  <a:pt x="856009" y="-187"/>
                  <a:pt x="1442275" y="0"/>
                </a:cubicBezTo>
                <a:cubicBezTo>
                  <a:pt x="1535517" y="-1321"/>
                  <a:pt x="1608910" y="74098"/>
                  <a:pt x="1616765" y="174490"/>
                </a:cubicBezTo>
                <a:cubicBezTo>
                  <a:pt x="1598891" y="450298"/>
                  <a:pt x="1641498" y="659566"/>
                  <a:pt x="1616765" y="872432"/>
                </a:cubicBezTo>
                <a:cubicBezTo>
                  <a:pt x="1609148" y="975184"/>
                  <a:pt x="1542549" y="1040817"/>
                  <a:pt x="1442275" y="1046922"/>
                </a:cubicBezTo>
                <a:cubicBezTo>
                  <a:pt x="1252516" y="947655"/>
                  <a:pt x="497061" y="1014875"/>
                  <a:pt x="174490" y="1046922"/>
                </a:cubicBezTo>
                <a:cubicBezTo>
                  <a:pt x="84860" y="1063911"/>
                  <a:pt x="903" y="964403"/>
                  <a:pt x="0" y="872432"/>
                </a:cubicBezTo>
                <a:cubicBezTo>
                  <a:pt x="-3239" y="614734"/>
                  <a:pt x="31630" y="444902"/>
                  <a:pt x="0" y="174490"/>
                </a:cubicBezTo>
                <a:close/>
              </a:path>
            </a:pathLst>
          </a:custGeom>
          <a:solidFill>
            <a:srgbClr val="FF5050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9514347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 algn="ctr"/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  <a:p>
            <a:pPr lvl="2" algn="ctr"/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  <a:p>
            <a:pPr lvl="2" algn="ctr"/>
            <a:r>
              <a:rPr lang="es-ES" b="1" dirty="0">
                <a:solidFill>
                  <a:schemeClr val="accent6">
                    <a:lumMod val="50000"/>
                  </a:schemeClr>
                </a:solidFill>
              </a:rPr>
              <a:t>  11</a:t>
            </a:r>
          </a:p>
        </p:txBody>
      </p:sp>
      <p:sp>
        <p:nvSpPr>
          <p:cNvPr id="31" name="Rectángulo: esquinas redondeadas 30">
            <a:extLst>
              <a:ext uri="{FF2B5EF4-FFF2-40B4-BE49-F238E27FC236}">
                <a16:creationId xmlns:a16="http://schemas.microsoft.com/office/drawing/2014/main" id="{ECF3C29A-F3E1-436F-8904-CAED58840319}"/>
              </a:ext>
            </a:extLst>
          </p:cNvPr>
          <p:cNvSpPr/>
          <p:nvPr/>
        </p:nvSpPr>
        <p:spPr>
          <a:xfrm rot="16200000">
            <a:off x="775232" y="1706650"/>
            <a:ext cx="1616765" cy="1046922"/>
          </a:xfrm>
          <a:custGeom>
            <a:avLst/>
            <a:gdLst>
              <a:gd name="connsiteX0" fmla="*/ 0 w 1616765"/>
              <a:gd name="connsiteY0" fmla="*/ 174490 h 1046922"/>
              <a:gd name="connsiteX1" fmla="*/ 174490 w 1616765"/>
              <a:gd name="connsiteY1" fmla="*/ 0 h 1046922"/>
              <a:gd name="connsiteX2" fmla="*/ 1442275 w 1616765"/>
              <a:gd name="connsiteY2" fmla="*/ 0 h 1046922"/>
              <a:gd name="connsiteX3" fmla="*/ 1616765 w 1616765"/>
              <a:gd name="connsiteY3" fmla="*/ 174490 h 1046922"/>
              <a:gd name="connsiteX4" fmla="*/ 1616765 w 1616765"/>
              <a:gd name="connsiteY4" fmla="*/ 872432 h 1046922"/>
              <a:gd name="connsiteX5" fmla="*/ 1442275 w 1616765"/>
              <a:gd name="connsiteY5" fmla="*/ 1046922 h 1046922"/>
              <a:gd name="connsiteX6" fmla="*/ 174490 w 1616765"/>
              <a:gd name="connsiteY6" fmla="*/ 1046922 h 1046922"/>
              <a:gd name="connsiteX7" fmla="*/ 0 w 1616765"/>
              <a:gd name="connsiteY7" fmla="*/ 872432 h 1046922"/>
              <a:gd name="connsiteX8" fmla="*/ 0 w 1616765"/>
              <a:gd name="connsiteY8" fmla="*/ 174490 h 1046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6765" h="1046922" fill="none" extrusionOk="0">
                <a:moveTo>
                  <a:pt x="0" y="174490"/>
                </a:moveTo>
                <a:cubicBezTo>
                  <a:pt x="-2621" y="78399"/>
                  <a:pt x="85540" y="5663"/>
                  <a:pt x="174490" y="0"/>
                </a:cubicBezTo>
                <a:cubicBezTo>
                  <a:pt x="523199" y="101247"/>
                  <a:pt x="1188674" y="-10476"/>
                  <a:pt x="1442275" y="0"/>
                </a:cubicBezTo>
                <a:cubicBezTo>
                  <a:pt x="1528614" y="-8449"/>
                  <a:pt x="1602653" y="77202"/>
                  <a:pt x="1616765" y="174490"/>
                </a:cubicBezTo>
                <a:cubicBezTo>
                  <a:pt x="1557770" y="395267"/>
                  <a:pt x="1646325" y="637162"/>
                  <a:pt x="1616765" y="872432"/>
                </a:cubicBezTo>
                <a:cubicBezTo>
                  <a:pt x="1620169" y="968646"/>
                  <a:pt x="1531893" y="1054909"/>
                  <a:pt x="1442275" y="1046922"/>
                </a:cubicBezTo>
                <a:cubicBezTo>
                  <a:pt x="1032130" y="959459"/>
                  <a:pt x="728963" y="1118414"/>
                  <a:pt x="174490" y="1046922"/>
                </a:cubicBezTo>
                <a:cubicBezTo>
                  <a:pt x="74138" y="1057879"/>
                  <a:pt x="-5516" y="971323"/>
                  <a:pt x="0" y="872432"/>
                </a:cubicBezTo>
                <a:cubicBezTo>
                  <a:pt x="11814" y="649833"/>
                  <a:pt x="32534" y="452292"/>
                  <a:pt x="0" y="174490"/>
                </a:cubicBezTo>
                <a:close/>
              </a:path>
              <a:path w="1616765" h="1046922" stroke="0" extrusionOk="0">
                <a:moveTo>
                  <a:pt x="0" y="174490"/>
                </a:moveTo>
                <a:cubicBezTo>
                  <a:pt x="-10002" y="88845"/>
                  <a:pt x="64069" y="-11444"/>
                  <a:pt x="174490" y="0"/>
                </a:cubicBezTo>
                <a:cubicBezTo>
                  <a:pt x="639840" y="-14734"/>
                  <a:pt x="1275623" y="-81849"/>
                  <a:pt x="1442275" y="0"/>
                </a:cubicBezTo>
                <a:cubicBezTo>
                  <a:pt x="1543716" y="12750"/>
                  <a:pt x="1612670" y="73097"/>
                  <a:pt x="1616765" y="174490"/>
                </a:cubicBezTo>
                <a:cubicBezTo>
                  <a:pt x="1610761" y="460317"/>
                  <a:pt x="1588078" y="600515"/>
                  <a:pt x="1616765" y="872432"/>
                </a:cubicBezTo>
                <a:cubicBezTo>
                  <a:pt x="1612819" y="972289"/>
                  <a:pt x="1548941" y="1048535"/>
                  <a:pt x="1442275" y="1046922"/>
                </a:cubicBezTo>
                <a:cubicBezTo>
                  <a:pt x="1217625" y="1108385"/>
                  <a:pt x="550549" y="1112718"/>
                  <a:pt x="174490" y="1046922"/>
                </a:cubicBezTo>
                <a:cubicBezTo>
                  <a:pt x="88579" y="1039491"/>
                  <a:pt x="2358" y="970503"/>
                  <a:pt x="0" y="872432"/>
                </a:cubicBezTo>
                <a:cubicBezTo>
                  <a:pt x="14375" y="797394"/>
                  <a:pt x="45702" y="466239"/>
                  <a:pt x="0" y="174490"/>
                </a:cubicBezTo>
                <a:close/>
              </a:path>
            </a:pathLst>
          </a:custGeom>
          <a:solidFill>
            <a:srgbClr val="FFAB57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17457704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t"/>
          <a:lstStyle/>
          <a:p>
            <a:pPr algn="ctr"/>
            <a:endParaRPr lang="es-E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endParaRPr lang="es-E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endParaRPr lang="es-E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endParaRPr lang="es-E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s-ES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         </a:t>
            </a:r>
            <a:r>
              <a:rPr lang="es-ES" b="1" dirty="0">
                <a:solidFill>
                  <a:schemeClr val="accent6">
                    <a:lumMod val="50000"/>
                  </a:schemeClr>
                </a:solidFill>
              </a:rPr>
              <a:t>12</a:t>
            </a:r>
          </a:p>
        </p:txBody>
      </p:sp>
      <p:sp>
        <p:nvSpPr>
          <p:cNvPr id="32" name="Rectángulo: esquinas redondeadas 31">
            <a:extLst>
              <a:ext uri="{FF2B5EF4-FFF2-40B4-BE49-F238E27FC236}">
                <a16:creationId xmlns:a16="http://schemas.microsoft.com/office/drawing/2014/main" id="{EFA54554-6D30-4ECC-8E84-D0C6A129F77B}"/>
              </a:ext>
            </a:extLst>
          </p:cNvPr>
          <p:cNvSpPr/>
          <p:nvPr/>
        </p:nvSpPr>
        <p:spPr>
          <a:xfrm rot="16200000">
            <a:off x="775232" y="3464220"/>
            <a:ext cx="1616765" cy="1046922"/>
          </a:xfrm>
          <a:custGeom>
            <a:avLst/>
            <a:gdLst>
              <a:gd name="connsiteX0" fmla="*/ 0 w 1616765"/>
              <a:gd name="connsiteY0" fmla="*/ 174490 h 1046922"/>
              <a:gd name="connsiteX1" fmla="*/ 174490 w 1616765"/>
              <a:gd name="connsiteY1" fmla="*/ 0 h 1046922"/>
              <a:gd name="connsiteX2" fmla="*/ 1442275 w 1616765"/>
              <a:gd name="connsiteY2" fmla="*/ 0 h 1046922"/>
              <a:gd name="connsiteX3" fmla="*/ 1616765 w 1616765"/>
              <a:gd name="connsiteY3" fmla="*/ 174490 h 1046922"/>
              <a:gd name="connsiteX4" fmla="*/ 1616765 w 1616765"/>
              <a:gd name="connsiteY4" fmla="*/ 872432 h 1046922"/>
              <a:gd name="connsiteX5" fmla="*/ 1442275 w 1616765"/>
              <a:gd name="connsiteY5" fmla="*/ 1046922 h 1046922"/>
              <a:gd name="connsiteX6" fmla="*/ 174490 w 1616765"/>
              <a:gd name="connsiteY6" fmla="*/ 1046922 h 1046922"/>
              <a:gd name="connsiteX7" fmla="*/ 0 w 1616765"/>
              <a:gd name="connsiteY7" fmla="*/ 872432 h 1046922"/>
              <a:gd name="connsiteX8" fmla="*/ 0 w 1616765"/>
              <a:gd name="connsiteY8" fmla="*/ 174490 h 1046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6765" h="1046922" fill="none" extrusionOk="0">
                <a:moveTo>
                  <a:pt x="0" y="174490"/>
                </a:moveTo>
                <a:cubicBezTo>
                  <a:pt x="-2740" y="91829"/>
                  <a:pt x="73868" y="-10513"/>
                  <a:pt x="174490" y="0"/>
                </a:cubicBezTo>
                <a:cubicBezTo>
                  <a:pt x="580931" y="-59127"/>
                  <a:pt x="1104688" y="97064"/>
                  <a:pt x="1442275" y="0"/>
                </a:cubicBezTo>
                <a:cubicBezTo>
                  <a:pt x="1532469" y="-11564"/>
                  <a:pt x="1620377" y="76799"/>
                  <a:pt x="1616765" y="174490"/>
                </a:cubicBezTo>
                <a:cubicBezTo>
                  <a:pt x="1631486" y="406052"/>
                  <a:pt x="1592347" y="778017"/>
                  <a:pt x="1616765" y="872432"/>
                </a:cubicBezTo>
                <a:cubicBezTo>
                  <a:pt x="1616490" y="980151"/>
                  <a:pt x="1525620" y="1034037"/>
                  <a:pt x="1442275" y="1046922"/>
                </a:cubicBezTo>
                <a:cubicBezTo>
                  <a:pt x="1176098" y="1135770"/>
                  <a:pt x="355851" y="997121"/>
                  <a:pt x="174490" y="1046922"/>
                </a:cubicBezTo>
                <a:cubicBezTo>
                  <a:pt x="81330" y="1051610"/>
                  <a:pt x="-11492" y="955759"/>
                  <a:pt x="0" y="872432"/>
                </a:cubicBezTo>
                <a:cubicBezTo>
                  <a:pt x="48093" y="619915"/>
                  <a:pt x="-55007" y="364901"/>
                  <a:pt x="0" y="174490"/>
                </a:cubicBezTo>
                <a:close/>
              </a:path>
              <a:path w="1616765" h="1046922" stroke="0" extrusionOk="0">
                <a:moveTo>
                  <a:pt x="0" y="174490"/>
                </a:moveTo>
                <a:cubicBezTo>
                  <a:pt x="-8094" y="79401"/>
                  <a:pt x="67692" y="2612"/>
                  <a:pt x="174490" y="0"/>
                </a:cubicBezTo>
                <a:cubicBezTo>
                  <a:pt x="432229" y="4714"/>
                  <a:pt x="1181590" y="-10572"/>
                  <a:pt x="1442275" y="0"/>
                </a:cubicBezTo>
                <a:cubicBezTo>
                  <a:pt x="1545613" y="5337"/>
                  <a:pt x="1605380" y="81024"/>
                  <a:pt x="1616765" y="174490"/>
                </a:cubicBezTo>
                <a:cubicBezTo>
                  <a:pt x="1625641" y="435996"/>
                  <a:pt x="1639286" y="575020"/>
                  <a:pt x="1616765" y="872432"/>
                </a:cubicBezTo>
                <a:cubicBezTo>
                  <a:pt x="1615594" y="968213"/>
                  <a:pt x="1556130" y="1049870"/>
                  <a:pt x="1442275" y="1046922"/>
                </a:cubicBezTo>
                <a:cubicBezTo>
                  <a:pt x="1134304" y="1000086"/>
                  <a:pt x="652429" y="979674"/>
                  <a:pt x="174490" y="1046922"/>
                </a:cubicBezTo>
                <a:cubicBezTo>
                  <a:pt x="77978" y="1049193"/>
                  <a:pt x="2560" y="956743"/>
                  <a:pt x="0" y="872432"/>
                </a:cubicBezTo>
                <a:cubicBezTo>
                  <a:pt x="-43317" y="611239"/>
                  <a:pt x="19625" y="268787"/>
                  <a:pt x="0" y="174490"/>
                </a:cubicBezTo>
                <a:close/>
              </a:path>
            </a:pathLst>
          </a:custGeom>
          <a:solidFill>
            <a:srgbClr val="FFFF66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86462071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s-ES" b="1" dirty="0">
                <a:solidFill>
                  <a:schemeClr val="accent6">
                    <a:lumMod val="50000"/>
                  </a:schemeClr>
                </a:solidFill>
              </a:rPr>
              <a:t>           13</a:t>
            </a:r>
          </a:p>
        </p:txBody>
      </p:sp>
      <p:sp>
        <p:nvSpPr>
          <p:cNvPr id="33" name="Rectángulo: esquinas redondeadas 32">
            <a:extLst>
              <a:ext uri="{FF2B5EF4-FFF2-40B4-BE49-F238E27FC236}">
                <a16:creationId xmlns:a16="http://schemas.microsoft.com/office/drawing/2014/main" id="{0EDED065-5C48-482F-8D30-D62C168BA4F3}"/>
              </a:ext>
            </a:extLst>
          </p:cNvPr>
          <p:cNvSpPr/>
          <p:nvPr/>
        </p:nvSpPr>
        <p:spPr>
          <a:xfrm>
            <a:off x="2308023" y="3745833"/>
            <a:ext cx="1616765" cy="1046922"/>
          </a:xfrm>
          <a:custGeom>
            <a:avLst/>
            <a:gdLst>
              <a:gd name="connsiteX0" fmla="*/ 0 w 1616765"/>
              <a:gd name="connsiteY0" fmla="*/ 174490 h 1046922"/>
              <a:gd name="connsiteX1" fmla="*/ 174490 w 1616765"/>
              <a:gd name="connsiteY1" fmla="*/ 0 h 1046922"/>
              <a:gd name="connsiteX2" fmla="*/ 1442275 w 1616765"/>
              <a:gd name="connsiteY2" fmla="*/ 0 h 1046922"/>
              <a:gd name="connsiteX3" fmla="*/ 1616765 w 1616765"/>
              <a:gd name="connsiteY3" fmla="*/ 174490 h 1046922"/>
              <a:gd name="connsiteX4" fmla="*/ 1616765 w 1616765"/>
              <a:gd name="connsiteY4" fmla="*/ 872432 h 1046922"/>
              <a:gd name="connsiteX5" fmla="*/ 1442275 w 1616765"/>
              <a:gd name="connsiteY5" fmla="*/ 1046922 h 1046922"/>
              <a:gd name="connsiteX6" fmla="*/ 174490 w 1616765"/>
              <a:gd name="connsiteY6" fmla="*/ 1046922 h 1046922"/>
              <a:gd name="connsiteX7" fmla="*/ 0 w 1616765"/>
              <a:gd name="connsiteY7" fmla="*/ 872432 h 1046922"/>
              <a:gd name="connsiteX8" fmla="*/ 0 w 1616765"/>
              <a:gd name="connsiteY8" fmla="*/ 174490 h 1046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6765" h="1046922" fill="none" extrusionOk="0">
                <a:moveTo>
                  <a:pt x="0" y="174490"/>
                </a:moveTo>
                <a:cubicBezTo>
                  <a:pt x="-3422" y="70189"/>
                  <a:pt x="65044" y="-10885"/>
                  <a:pt x="174490" y="0"/>
                </a:cubicBezTo>
                <a:cubicBezTo>
                  <a:pt x="410298" y="-80484"/>
                  <a:pt x="1233453" y="13736"/>
                  <a:pt x="1442275" y="0"/>
                </a:cubicBezTo>
                <a:cubicBezTo>
                  <a:pt x="1543623" y="-5962"/>
                  <a:pt x="1632653" y="78074"/>
                  <a:pt x="1616765" y="174490"/>
                </a:cubicBezTo>
                <a:cubicBezTo>
                  <a:pt x="1610982" y="327885"/>
                  <a:pt x="1644644" y="796447"/>
                  <a:pt x="1616765" y="872432"/>
                </a:cubicBezTo>
                <a:cubicBezTo>
                  <a:pt x="1628464" y="963882"/>
                  <a:pt x="1535662" y="1047109"/>
                  <a:pt x="1442275" y="1046922"/>
                </a:cubicBezTo>
                <a:cubicBezTo>
                  <a:pt x="975623" y="1141351"/>
                  <a:pt x="346283" y="970260"/>
                  <a:pt x="174490" y="1046922"/>
                </a:cubicBezTo>
                <a:cubicBezTo>
                  <a:pt x="79733" y="1048325"/>
                  <a:pt x="-8124" y="975908"/>
                  <a:pt x="0" y="872432"/>
                </a:cubicBezTo>
                <a:cubicBezTo>
                  <a:pt x="29432" y="697094"/>
                  <a:pt x="-44681" y="396159"/>
                  <a:pt x="0" y="174490"/>
                </a:cubicBezTo>
                <a:close/>
              </a:path>
              <a:path w="1616765" h="1046922" stroke="0" extrusionOk="0">
                <a:moveTo>
                  <a:pt x="0" y="174490"/>
                </a:moveTo>
                <a:cubicBezTo>
                  <a:pt x="-5766" y="60797"/>
                  <a:pt x="79641" y="-10204"/>
                  <a:pt x="174490" y="0"/>
                </a:cubicBezTo>
                <a:cubicBezTo>
                  <a:pt x="758399" y="-59865"/>
                  <a:pt x="1314333" y="74129"/>
                  <a:pt x="1442275" y="0"/>
                </a:cubicBezTo>
                <a:cubicBezTo>
                  <a:pt x="1540353" y="2638"/>
                  <a:pt x="1624635" y="63713"/>
                  <a:pt x="1616765" y="174490"/>
                </a:cubicBezTo>
                <a:cubicBezTo>
                  <a:pt x="1666236" y="489832"/>
                  <a:pt x="1631337" y="704896"/>
                  <a:pt x="1616765" y="872432"/>
                </a:cubicBezTo>
                <a:cubicBezTo>
                  <a:pt x="1614900" y="969644"/>
                  <a:pt x="1552773" y="1034491"/>
                  <a:pt x="1442275" y="1046922"/>
                </a:cubicBezTo>
                <a:cubicBezTo>
                  <a:pt x="1054196" y="1139909"/>
                  <a:pt x="419298" y="991087"/>
                  <a:pt x="174490" y="1046922"/>
                </a:cubicBezTo>
                <a:cubicBezTo>
                  <a:pt x="70307" y="1054250"/>
                  <a:pt x="11787" y="977403"/>
                  <a:pt x="0" y="872432"/>
                </a:cubicBezTo>
                <a:cubicBezTo>
                  <a:pt x="-27132" y="712235"/>
                  <a:pt x="60037" y="364746"/>
                  <a:pt x="0" y="174490"/>
                </a:cubicBezTo>
                <a:close/>
              </a:path>
            </a:pathLst>
          </a:custGeom>
          <a:solidFill>
            <a:srgbClr val="FF5050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795334733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 algn="ctr"/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  <a:p>
            <a:pPr lvl="2" algn="ctr"/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  <a:p>
            <a:pPr lvl="2" algn="ctr"/>
            <a:r>
              <a:rPr lang="es-ES" b="1" dirty="0">
                <a:solidFill>
                  <a:schemeClr val="accent6">
                    <a:lumMod val="50000"/>
                  </a:schemeClr>
                </a:solidFill>
              </a:rPr>
              <a:t>   14</a:t>
            </a:r>
          </a:p>
        </p:txBody>
      </p:sp>
      <p:sp>
        <p:nvSpPr>
          <p:cNvPr id="34" name="Rectángulo: esquinas redondeadas 33">
            <a:extLst>
              <a:ext uri="{FF2B5EF4-FFF2-40B4-BE49-F238E27FC236}">
                <a16:creationId xmlns:a16="http://schemas.microsoft.com/office/drawing/2014/main" id="{434F5740-1153-45E7-A818-EE4E650E8E30}"/>
              </a:ext>
            </a:extLst>
          </p:cNvPr>
          <p:cNvSpPr/>
          <p:nvPr/>
        </p:nvSpPr>
        <p:spPr>
          <a:xfrm>
            <a:off x="4125735" y="3745833"/>
            <a:ext cx="1616765" cy="1046922"/>
          </a:xfrm>
          <a:custGeom>
            <a:avLst/>
            <a:gdLst>
              <a:gd name="connsiteX0" fmla="*/ 0 w 1616765"/>
              <a:gd name="connsiteY0" fmla="*/ 174490 h 1046922"/>
              <a:gd name="connsiteX1" fmla="*/ 174490 w 1616765"/>
              <a:gd name="connsiteY1" fmla="*/ 0 h 1046922"/>
              <a:gd name="connsiteX2" fmla="*/ 1442275 w 1616765"/>
              <a:gd name="connsiteY2" fmla="*/ 0 h 1046922"/>
              <a:gd name="connsiteX3" fmla="*/ 1616765 w 1616765"/>
              <a:gd name="connsiteY3" fmla="*/ 174490 h 1046922"/>
              <a:gd name="connsiteX4" fmla="*/ 1616765 w 1616765"/>
              <a:gd name="connsiteY4" fmla="*/ 872432 h 1046922"/>
              <a:gd name="connsiteX5" fmla="*/ 1442275 w 1616765"/>
              <a:gd name="connsiteY5" fmla="*/ 1046922 h 1046922"/>
              <a:gd name="connsiteX6" fmla="*/ 174490 w 1616765"/>
              <a:gd name="connsiteY6" fmla="*/ 1046922 h 1046922"/>
              <a:gd name="connsiteX7" fmla="*/ 0 w 1616765"/>
              <a:gd name="connsiteY7" fmla="*/ 872432 h 1046922"/>
              <a:gd name="connsiteX8" fmla="*/ 0 w 1616765"/>
              <a:gd name="connsiteY8" fmla="*/ 174490 h 1046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6765" h="1046922" fill="none" extrusionOk="0">
                <a:moveTo>
                  <a:pt x="0" y="174490"/>
                </a:moveTo>
                <a:cubicBezTo>
                  <a:pt x="1323" y="77743"/>
                  <a:pt x="92511" y="-6110"/>
                  <a:pt x="174490" y="0"/>
                </a:cubicBezTo>
                <a:cubicBezTo>
                  <a:pt x="758493" y="109280"/>
                  <a:pt x="1314693" y="6852"/>
                  <a:pt x="1442275" y="0"/>
                </a:cubicBezTo>
                <a:cubicBezTo>
                  <a:pt x="1545560" y="-2137"/>
                  <a:pt x="1619247" y="86963"/>
                  <a:pt x="1616765" y="174490"/>
                </a:cubicBezTo>
                <a:cubicBezTo>
                  <a:pt x="1628508" y="468455"/>
                  <a:pt x="1621785" y="786445"/>
                  <a:pt x="1616765" y="872432"/>
                </a:cubicBezTo>
                <a:cubicBezTo>
                  <a:pt x="1630560" y="972532"/>
                  <a:pt x="1535236" y="1055606"/>
                  <a:pt x="1442275" y="1046922"/>
                </a:cubicBezTo>
                <a:cubicBezTo>
                  <a:pt x="1049734" y="1099668"/>
                  <a:pt x="779173" y="1015514"/>
                  <a:pt x="174490" y="1046922"/>
                </a:cubicBezTo>
                <a:cubicBezTo>
                  <a:pt x="63322" y="1040148"/>
                  <a:pt x="4587" y="981669"/>
                  <a:pt x="0" y="872432"/>
                </a:cubicBezTo>
                <a:cubicBezTo>
                  <a:pt x="-59125" y="572390"/>
                  <a:pt x="43712" y="376241"/>
                  <a:pt x="0" y="174490"/>
                </a:cubicBezTo>
                <a:close/>
              </a:path>
              <a:path w="1616765" h="1046922" stroke="0" extrusionOk="0">
                <a:moveTo>
                  <a:pt x="0" y="174490"/>
                </a:moveTo>
                <a:cubicBezTo>
                  <a:pt x="-3759" y="79278"/>
                  <a:pt x="77688" y="3894"/>
                  <a:pt x="174490" y="0"/>
                </a:cubicBezTo>
                <a:cubicBezTo>
                  <a:pt x="326828" y="-3169"/>
                  <a:pt x="1020861" y="-30681"/>
                  <a:pt x="1442275" y="0"/>
                </a:cubicBezTo>
                <a:cubicBezTo>
                  <a:pt x="1539004" y="5874"/>
                  <a:pt x="1617797" y="78877"/>
                  <a:pt x="1616765" y="174490"/>
                </a:cubicBezTo>
                <a:cubicBezTo>
                  <a:pt x="1647515" y="405294"/>
                  <a:pt x="1649747" y="618340"/>
                  <a:pt x="1616765" y="872432"/>
                </a:cubicBezTo>
                <a:cubicBezTo>
                  <a:pt x="1626733" y="971526"/>
                  <a:pt x="1526766" y="1056772"/>
                  <a:pt x="1442275" y="1046922"/>
                </a:cubicBezTo>
                <a:cubicBezTo>
                  <a:pt x="1084501" y="1048895"/>
                  <a:pt x="626709" y="1099133"/>
                  <a:pt x="174490" y="1046922"/>
                </a:cubicBezTo>
                <a:cubicBezTo>
                  <a:pt x="65615" y="1061003"/>
                  <a:pt x="12251" y="981978"/>
                  <a:pt x="0" y="872432"/>
                </a:cubicBezTo>
                <a:cubicBezTo>
                  <a:pt x="40922" y="606615"/>
                  <a:pt x="29181" y="506693"/>
                  <a:pt x="0" y="174490"/>
                </a:cubicBezTo>
                <a:close/>
              </a:path>
            </a:pathLst>
          </a:custGeom>
          <a:solidFill>
            <a:srgbClr val="FFFF66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72475680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 algn="ctr"/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  <a:p>
            <a:pPr lvl="2" algn="ctr"/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  <a:p>
            <a:pPr lvl="2" algn="ctr"/>
            <a:r>
              <a:rPr lang="es-ES" b="1" dirty="0">
                <a:solidFill>
                  <a:schemeClr val="accent6">
                    <a:lumMod val="50000"/>
                  </a:schemeClr>
                </a:solidFill>
              </a:rPr>
              <a:t>   15</a:t>
            </a:r>
          </a:p>
        </p:txBody>
      </p:sp>
      <p:sp>
        <p:nvSpPr>
          <p:cNvPr id="35" name="Rectángulo: esquinas redondeadas 34">
            <a:extLst>
              <a:ext uri="{FF2B5EF4-FFF2-40B4-BE49-F238E27FC236}">
                <a16:creationId xmlns:a16="http://schemas.microsoft.com/office/drawing/2014/main" id="{27BA21D4-DF12-40DA-A7CE-8C7BF55BB2F4}"/>
              </a:ext>
            </a:extLst>
          </p:cNvPr>
          <p:cNvSpPr/>
          <p:nvPr/>
        </p:nvSpPr>
        <p:spPr>
          <a:xfrm>
            <a:off x="5943447" y="3745833"/>
            <a:ext cx="1616765" cy="1046922"/>
          </a:xfrm>
          <a:custGeom>
            <a:avLst/>
            <a:gdLst>
              <a:gd name="connsiteX0" fmla="*/ 0 w 1616765"/>
              <a:gd name="connsiteY0" fmla="*/ 174490 h 1046922"/>
              <a:gd name="connsiteX1" fmla="*/ 174490 w 1616765"/>
              <a:gd name="connsiteY1" fmla="*/ 0 h 1046922"/>
              <a:gd name="connsiteX2" fmla="*/ 1442275 w 1616765"/>
              <a:gd name="connsiteY2" fmla="*/ 0 h 1046922"/>
              <a:gd name="connsiteX3" fmla="*/ 1616765 w 1616765"/>
              <a:gd name="connsiteY3" fmla="*/ 174490 h 1046922"/>
              <a:gd name="connsiteX4" fmla="*/ 1616765 w 1616765"/>
              <a:gd name="connsiteY4" fmla="*/ 872432 h 1046922"/>
              <a:gd name="connsiteX5" fmla="*/ 1442275 w 1616765"/>
              <a:gd name="connsiteY5" fmla="*/ 1046922 h 1046922"/>
              <a:gd name="connsiteX6" fmla="*/ 174490 w 1616765"/>
              <a:gd name="connsiteY6" fmla="*/ 1046922 h 1046922"/>
              <a:gd name="connsiteX7" fmla="*/ 0 w 1616765"/>
              <a:gd name="connsiteY7" fmla="*/ 872432 h 1046922"/>
              <a:gd name="connsiteX8" fmla="*/ 0 w 1616765"/>
              <a:gd name="connsiteY8" fmla="*/ 174490 h 1046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6765" h="1046922" fill="none" extrusionOk="0">
                <a:moveTo>
                  <a:pt x="0" y="174490"/>
                </a:moveTo>
                <a:cubicBezTo>
                  <a:pt x="-9454" y="77604"/>
                  <a:pt x="86520" y="-4641"/>
                  <a:pt x="174490" y="0"/>
                </a:cubicBezTo>
                <a:cubicBezTo>
                  <a:pt x="448423" y="54701"/>
                  <a:pt x="1221350" y="15696"/>
                  <a:pt x="1442275" y="0"/>
                </a:cubicBezTo>
                <a:cubicBezTo>
                  <a:pt x="1555730" y="2309"/>
                  <a:pt x="1612416" y="86978"/>
                  <a:pt x="1616765" y="174490"/>
                </a:cubicBezTo>
                <a:cubicBezTo>
                  <a:pt x="1555971" y="500076"/>
                  <a:pt x="1616516" y="602071"/>
                  <a:pt x="1616765" y="872432"/>
                </a:cubicBezTo>
                <a:cubicBezTo>
                  <a:pt x="1619628" y="968434"/>
                  <a:pt x="1540100" y="1044747"/>
                  <a:pt x="1442275" y="1046922"/>
                </a:cubicBezTo>
                <a:cubicBezTo>
                  <a:pt x="960835" y="935585"/>
                  <a:pt x="733528" y="1049142"/>
                  <a:pt x="174490" y="1046922"/>
                </a:cubicBezTo>
                <a:cubicBezTo>
                  <a:pt x="85324" y="1044235"/>
                  <a:pt x="1670" y="971452"/>
                  <a:pt x="0" y="872432"/>
                </a:cubicBezTo>
                <a:cubicBezTo>
                  <a:pt x="23115" y="624699"/>
                  <a:pt x="62782" y="391401"/>
                  <a:pt x="0" y="174490"/>
                </a:cubicBezTo>
                <a:close/>
              </a:path>
              <a:path w="1616765" h="1046922" stroke="0" extrusionOk="0">
                <a:moveTo>
                  <a:pt x="0" y="174490"/>
                </a:moveTo>
                <a:cubicBezTo>
                  <a:pt x="-3391" y="79177"/>
                  <a:pt x="69620" y="5971"/>
                  <a:pt x="174490" y="0"/>
                </a:cubicBezTo>
                <a:cubicBezTo>
                  <a:pt x="630490" y="64859"/>
                  <a:pt x="1198678" y="44582"/>
                  <a:pt x="1442275" y="0"/>
                </a:cubicBezTo>
                <a:cubicBezTo>
                  <a:pt x="1529641" y="-10555"/>
                  <a:pt x="1619001" y="77964"/>
                  <a:pt x="1616765" y="174490"/>
                </a:cubicBezTo>
                <a:cubicBezTo>
                  <a:pt x="1625227" y="294333"/>
                  <a:pt x="1571470" y="741409"/>
                  <a:pt x="1616765" y="872432"/>
                </a:cubicBezTo>
                <a:cubicBezTo>
                  <a:pt x="1618829" y="964323"/>
                  <a:pt x="1533466" y="1052556"/>
                  <a:pt x="1442275" y="1046922"/>
                </a:cubicBezTo>
                <a:cubicBezTo>
                  <a:pt x="1250953" y="1004038"/>
                  <a:pt x="383690" y="1130521"/>
                  <a:pt x="174490" y="1046922"/>
                </a:cubicBezTo>
                <a:cubicBezTo>
                  <a:pt x="78692" y="1048227"/>
                  <a:pt x="10370" y="967313"/>
                  <a:pt x="0" y="872432"/>
                </a:cubicBezTo>
                <a:cubicBezTo>
                  <a:pt x="-23911" y="787281"/>
                  <a:pt x="48778" y="320792"/>
                  <a:pt x="0" y="174490"/>
                </a:cubicBezTo>
                <a:close/>
              </a:path>
            </a:pathLst>
          </a:custGeom>
          <a:solidFill>
            <a:srgbClr val="FFAB57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70713810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 algn="ctr"/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  <a:p>
            <a:pPr lvl="2" algn="ctr"/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  <a:p>
            <a:pPr lvl="2" algn="ctr"/>
            <a:r>
              <a:rPr lang="es-ES" b="1" dirty="0">
                <a:solidFill>
                  <a:schemeClr val="accent6">
                    <a:lumMod val="50000"/>
                  </a:schemeClr>
                </a:solidFill>
              </a:rPr>
              <a:t>   16</a:t>
            </a:r>
          </a:p>
        </p:txBody>
      </p:sp>
      <p:sp>
        <p:nvSpPr>
          <p:cNvPr id="39" name="Rectángulo: esquinas redondeadas 38">
            <a:extLst>
              <a:ext uri="{FF2B5EF4-FFF2-40B4-BE49-F238E27FC236}">
                <a16:creationId xmlns:a16="http://schemas.microsoft.com/office/drawing/2014/main" id="{851D1601-6B31-4B5A-9812-C0519C818FF1}"/>
              </a:ext>
            </a:extLst>
          </p:cNvPr>
          <p:cNvSpPr/>
          <p:nvPr/>
        </p:nvSpPr>
        <p:spPr>
          <a:xfrm rot="16200000">
            <a:off x="6228371" y="2263237"/>
            <a:ext cx="1616765" cy="1046922"/>
          </a:xfrm>
          <a:custGeom>
            <a:avLst/>
            <a:gdLst>
              <a:gd name="connsiteX0" fmla="*/ 0 w 1616765"/>
              <a:gd name="connsiteY0" fmla="*/ 174490 h 1046922"/>
              <a:gd name="connsiteX1" fmla="*/ 174490 w 1616765"/>
              <a:gd name="connsiteY1" fmla="*/ 0 h 1046922"/>
              <a:gd name="connsiteX2" fmla="*/ 1442275 w 1616765"/>
              <a:gd name="connsiteY2" fmla="*/ 0 h 1046922"/>
              <a:gd name="connsiteX3" fmla="*/ 1616765 w 1616765"/>
              <a:gd name="connsiteY3" fmla="*/ 174490 h 1046922"/>
              <a:gd name="connsiteX4" fmla="*/ 1616765 w 1616765"/>
              <a:gd name="connsiteY4" fmla="*/ 872432 h 1046922"/>
              <a:gd name="connsiteX5" fmla="*/ 1442275 w 1616765"/>
              <a:gd name="connsiteY5" fmla="*/ 1046922 h 1046922"/>
              <a:gd name="connsiteX6" fmla="*/ 174490 w 1616765"/>
              <a:gd name="connsiteY6" fmla="*/ 1046922 h 1046922"/>
              <a:gd name="connsiteX7" fmla="*/ 0 w 1616765"/>
              <a:gd name="connsiteY7" fmla="*/ 872432 h 1046922"/>
              <a:gd name="connsiteX8" fmla="*/ 0 w 1616765"/>
              <a:gd name="connsiteY8" fmla="*/ 174490 h 1046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6765" h="1046922" fill="none" extrusionOk="0">
                <a:moveTo>
                  <a:pt x="0" y="174490"/>
                </a:moveTo>
                <a:cubicBezTo>
                  <a:pt x="3199" y="81791"/>
                  <a:pt x="78035" y="-6721"/>
                  <a:pt x="174490" y="0"/>
                </a:cubicBezTo>
                <a:cubicBezTo>
                  <a:pt x="746854" y="46188"/>
                  <a:pt x="1284037" y="-44545"/>
                  <a:pt x="1442275" y="0"/>
                </a:cubicBezTo>
                <a:cubicBezTo>
                  <a:pt x="1530073" y="-2294"/>
                  <a:pt x="1627410" y="63170"/>
                  <a:pt x="1616765" y="174490"/>
                </a:cubicBezTo>
                <a:cubicBezTo>
                  <a:pt x="1631750" y="400337"/>
                  <a:pt x="1674870" y="626465"/>
                  <a:pt x="1616765" y="872432"/>
                </a:cubicBezTo>
                <a:cubicBezTo>
                  <a:pt x="1616187" y="973271"/>
                  <a:pt x="1545986" y="1048050"/>
                  <a:pt x="1442275" y="1046922"/>
                </a:cubicBezTo>
                <a:cubicBezTo>
                  <a:pt x="1057509" y="973089"/>
                  <a:pt x="625161" y="1089696"/>
                  <a:pt x="174490" y="1046922"/>
                </a:cubicBezTo>
                <a:cubicBezTo>
                  <a:pt x="77168" y="1047762"/>
                  <a:pt x="-1032" y="961433"/>
                  <a:pt x="0" y="872432"/>
                </a:cubicBezTo>
                <a:cubicBezTo>
                  <a:pt x="21512" y="659273"/>
                  <a:pt x="55078" y="476071"/>
                  <a:pt x="0" y="174490"/>
                </a:cubicBezTo>
                <a:close/>
              </a:path>
              <a:path w="1616765" h="1046922" stroke="0" extrusionOk="0">
                <a:moveTo>
                  <a:pt x="0" y="174490"/>
                </a:moveTo>
                <a:cubicBezTo>
                  <a:pt x="9289" y="65391"/>
                  <a:pt x="73685" y="-1689"/>
                  <a:pt x="174490" y="0"/>
                </a:cubicBezTo>
                <a:cubicBezTo>
                  <a:pt x="306282" y="35805"/>
                  <a:pt x="1163581" y="-34550"/>
                  <a:pt x="1442275" y="0"/>
                </a:cubicBezTo>
                <a:cubicBezTo>
                  <a:pt x="1527139" y="-9422"/>
                  <a:pt x="1620700" y="86227"/>
                  <a:pt x="1616765" y="174490"/>
                </a:cubicBezTo>
                <a:cubicBezTo>
                  <a:pt x="1604969" y="441920"/>
                  <a:pt x="1678569" y="769470"/>
                  <a:pt x="1616765" y="872432"/>
                </a:cubicBezTo>
                <a:cubicBezTo>
                  <a:pt x="1616125" y="970966"/>
                  <a:pt x="1536887" y="1046377"/>
                  <a:pt x="1442275" y="1046922"/>
                </a:cubicBezTo>
                <a:cubicBezTo>
                  <a:pt x="892506" y="950316"/>
                  <a:pt x="757003" y="933898"/>
                  <a:pt x="174490" y="1046922"/>
                </a:cubicBezTo>
                <a:cubicBezTo>
                  <a:pt x="88501" y="1050579"/>
                  <a:pt x="12411" y="970295"/>
                  <a:pt x="0" y="872432"/>
                </a:cubicBezTo>
                <a:cubicBezTo>
                  <a:pt x="-6320" y="763227"/>
                  <a:pt x="18120" y="405342"/>
                  <a:pt x="0" y="174490"/>
                </a:cubicBezTo>
                <a:close/>
              </a:path>
            </a:pathLst>
          </a:custGeom>
          <a:solidFill>
            <a:srgbClr val="FFFF66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80015630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endParaRPr lang="es-E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endParaRPr lang="es-E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endParaRPr lang="es-E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endParaRPr lang="es-E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s-ES" b="1" dirty="0">
                <a:solidFill>
                  <a:schemeClr val="accent6">
                    <a:lumMod val="50000"/>
                  </a:schemeClr>
                </a:solidFill>
              </a:rPr>
              <a:t>           17</a:t>
            </a:r>
          </a:p>
        </p:txBody>
      </p:sp>
      <p:sp>
        <p:nvSpPr>
          <p:cNvPr id="40" name="Rectángulo: esquinas redondeadas 39">
            <a:extLst>
              <a:ext uri="{FF2B5EF4-FFF2-40B4-BE49-F238E27FC236}">
                <a16:creationId xmlns:a16="http://schemas.microsoft.com/office/drawing/2014/main" id="{32FF2524-7341-4A76-BB61-6E17B3693206}"/>
              </a:ext>
            </a:extLst>
          </p:cNvPr>
          <p:cNvSpPr/>
          <p:nvPr/>
        </p:nvSpPr>
        <p:spPr>
          <a:xfrm>
            <a:off x="4776823" y="1978315"/>
            <a:ext cx="1616765" cy="1046922"/>
          </a:xfrm>
          <a:custGeom>
            <a:avLst/>
            <a:gdLst>
              <a:gd name="connsiteX0" fmla="*/ 0 w 1616765"/>
              <a:gd name="connsiteY0" fmla="*/ 174490 h 1046922"/>
              <a:gd name="connsiteX1" fmla="*/ 174490 w 1616765"/>
              <a:gd name="connsiteY1" fmla="*/ 0 h 1046922"/>
              <a:gd name="connsiteX2" fmla="*/ 1442275 w 1616765"/>
              <a:gd name="connsiteY2" fmla="*/ 0 h 1046922"/>
              <a:gd name="connsiteX3" fmla="*/ 1616765 w 1616765"/>
              <a:gd name="connsiteY3" fmla="*/ 174490 h 1046922"/>
              <a:gd name="connsiteX4" fmla="*/ 1616765 w 1616765"/>
              <a:gd name="connsiteY4" fmla="*/ 872432 h 1046922"/>
              <a:gd name="connsiteX5" fmla="*/ 1442275 w 1616765"/>
              <a:gd name="connsiteY5" fmla="*/ 1046922 h 1046922"/>
              <a:gd name="connsiteX6" fmla="*/ 174490 w 1616765"/>
              <a:gd name="connsiteY6" fmla="*/ 1046922 h 1046922"/>
              <a:gd name="connsiteX7" fmla="*/ 0 w 1616765"/>
              <a:gd name="connsiteY7" fmla="*/ 872432 h 1046922"/>
              <a:gd name="connsiteX8" fmla="*/ 0 w 1616765"/>
              <a:gd name="connsiteY8" fmla="*/ 174490 h 1046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6765" h="1046922" fill="none" extrusionOk="0">
                <a:moveTo>
                  <a:pt x="0" y="174490"/>
                </a:moveTo>
                <a:cubicBezTo>
                  <a:pt x="-10277" y="63836"/>
                  <a:pt x="61375" y="-5457"/>
                  <a:pt x="174490" y="0"/>
                </a:cubicBezTo>
                <a:cubicBezTo>
                  <a:pt x="459972" y="107987"/>
                  <a:pt x="1075482" y="55070"/>
                  <a:pt x="1442275" y="0"/>
                </a:cubicBezTo>
                <a:cubicBezTo>
                  <a:pt x="1549231" y="-8898"/>
                  <a:pt x="1599168" y="85364"/>
                  <a:pt x="1616765" y="174490"/>
                </a:cubicBezTo>
                <a:cubicBezTo>
                  <a:pt x="1594547" y="266610"/>
                  <a:pt x="1623540" y="590969"/>
                  <a:pt x="1616765" y="872432"/>
                </a:cubicBezTo>
                <a:cubicBezTo>
                  <a:pt x="1614337" y="961619"/>
                  <a:pt x="1535537" y="1030713"/>
                  <a:pt x="1442275" y="1046922"/>
                </a:cubicBezTo>
                <a:cubicBezTo>
                  <a:pt x="1288980" y="1119648"/>
                  <a:pt x="721387" y="996384"/>
                  <a:pt x="174490" y="1046922"/>
                </a:cubicBezTo>
                <a:cubicBezTo>
                  <a:pt x="79019" y="1059970"/>
                  <a:pt x="-7510" y="971540"/>
                  <a:pt x="0" y="872432"/>
                </a:cubicBezTo>
                <a:cubicBezTo>
                  <a:pt x="-57134" y="650424"/>
                  <a:pt x="48790" y="317865"/>
                  <a:pt x="0" y="174490"/>
                </a:cubicBezTo>
                <a:close/>
              </a:path>
              <a:path w="1616765" h="1046922" stroke="0" extrusionOk="0">
                <a:moveTo>
                  <a:pt x="0" y="174490"/>
                </a:moveTo>
                <a:cubicBezTo>
                  <a:pt x="3187" y="83054"/>
                  <a:pt x="88731" y="-5291"/>
                  <a:pt x="174490" y="0"/>
                </a:cubicBezTo>
                <a:cubicBezTo>
                  <a:pt x="310681" y="-75348"/>
                  <a:pt x="990087" y="45191"/>
                  <a:pt x="1442275" y="0"/>
                </a:cubicBezTo>
                <a:cubicBezTo>
                  <a:pt x="1532648" y="1052"/>
                  <a:pt x="1605805" y="83142"/>
                  <a:pt x="1616765" y="174490"/>
                </a:cubicBezTo>
                <a:cubicBezTo>
                  <a:pt x="1625166" y="446441"/>
                  <a:pt x="1562238" y="701136"/>
                  <a:pt x="1616765" y="872432"/>
                </a:cubicBezTo>
                <a:cubicBezTo>
                  <a:pt x="1602449" y="960446"/>
                  <a:pt x="1529729" y="1049268"/>
                  <a:pt x="1442275" y="1046922"/>
                </a:cubicBezTo>
                <a:cubicBezTo>
                  <a:pt x="1067114" y="1013793"/>
                  <a:pt x="589986" y="1034630"/>
                  <a:pt x="174490" y="1046922"/>
                </a:cubicBezTo>
                <a:cubicBezTo>
                  <a:pt x="68039" y="1044202"/>
                  <a:pt x="9060" y="958583"/>
                  <a:pt x="0" y="872432"/>
                </a:cubicBezTo>
                <a:cubicBezTo>
                  <a:pt x="-23623" y="753765"/>
                  <a:pt x="12751" y="486526"/>
                  <a:pt x="0" y="174490"/>
                </a:cubicBezTo>
                <a:close/>
              </a:path>
            </a:pathLst>
          </a:custGeom>
          <a:solidFill>
            <a:srgbClr val="FF5050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55909323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 algn="ctr"/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  <a:p>
            <a:pPr lvl="2" algn="ctr"/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  <a:p>
            <a:pPr lvl="2" algn="ctr"/>
            <a:r>
              <a:rPr lang="es-ES" b="1" dirty="0">
                <a:solidFill>
                  <a:schemeClr val="accent6">
                    <a:lumMod val="50000"/>
                  </a:schemeClr>
                </a:solidFill>
              </a:rPr>
              <a:t>   18</a:t>
            </a:r>
          </a:p>
        </p:txBody>
      </p:sp>
      <p:pic>
        <p:nvPicPr>
          <p:cNvPr id="3" name="Imagen 2" descr="Imagen que contiene lego, torre&#10;&#10;Descripción generada automáticamente">
            <a:extLst>
              <a:ext uri="{FF2B5EF4-FFF2-40B4-BE49-F238E27FC236}">
                <a16:creationId xmlns:a16="http://schemas.microsoft.com/office/drawing/2014/main" id="{112CB722-8A08-4903-851B-329A2DE223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5035206" y="2141711"/>
            <a:ext cx="756587" cy="756587"/>
          </a:xfrm>
          <a:prstGeom prst="rect">
            <a:avLst/>
          </a:prstGeom>
        </p:spPr>
      </p:pic>
      <p:pic>
        <p:nvPicPr>
          <p:cNvPr id="9" name="Imagen 8" descr="Imagen que contiene globo, aeronave, transporte&#10;&#10;Descripción generada automáticamente">
            <a:extLst>
              <a:ext uri="{FF2B5EF4-FFF2-40B4-BE49-F238E27FC236}">
                <a16:creationId xmlns:a16="http://schemas.microsoft.com/office/drawing/2014/main" id="{DE0FCA8E-F3F5-4F7A-B56E-AD9CB1CBEC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1208653" y="296363"/>
            <a:ext cx="749918" cy="749918"/>
          </a:xfrm>
          <a:prstGeom prst="rect">
            <a:avLst/>
          </a:prstGeom>
        </p:spPr>
      </p:pic>
      <p:pic>
        <p:nvPicPr>
          <p:cNvPr id="17" name="Imagen 16" descr="Imagen que contiene alimentos, luz&#10;&#10;Descripción generada automáticamente">
            <a:extLst>
              <a:ext uri="{FF2B5EF4-FFF2-40B4-BE49-F238E27FC236}">
                <a16:creationId xmlns:a16="http://schemas.microsoft.com/office/drawing/2014/main" id="{915FDE99-B9D3-429F-9853-AD7CF9BC4D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7331941" y="5604634"/>
            <a:ext cx="817947" cy="817947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E2D82DE9-6668-416D-A60C-420D6A6379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4330494" y="3841209"/>
            <a:ext cx="833926" cy="833926"/>
          </a:xfrm>
          <a:prstGeom prst="rect">
            <a:avLst/>
          </a:prstGeom>
        </p:spPr>
      </p:pic>
      <p:pic>
        <p:nvPicPr>
          <p:cNvPr id="30" name="Imagen 29" descr="Imagen que contiene globo, aeronave, transporte&#10;&#10;Descripción generada automáticamente">
            <a:extLst>
              <a:ext uri="{FF2B5EF4-FFF2-40B4-BE49-F238E27FC236}">
                <a16:creationId xmlns:a16="http://schemas.microsoft.com/office/drawing/2014/main" id="{3D6C44C2-BEEB-4835-B7A4-07BE06EA40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8898240" y="3434396"/>
            <a:ext cx="749918" cy="749918"/>
          </a:xfrm>
          <a:prstGeom prst="rect">
            <a:avLst/>
          </a:prstGeom>
        </p:spPr>
      </p:pic>
      <p:pic>
        <p:nvPicPr>
          <p:cNvPr id="36" name="Imagen 35" descr="Imagen que contiene alimentos, luz&#10;&#10;Descripción generada automáticamente">
            <a:extLst>
              <a:ext uri="{FF2B5EF4-FFF2-40B4-BE49-F238E27FC236}">
                <a16:creationId xmlns:a16="http://schemas.microsoft.com/office/drawing/2014/main" id="{4872DB2C-1827-440C-8FA6-5B3E627419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1185792" y="3432200"/>
            <a:ext cx="817947" cy="817947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7C77129-EFC7-4693-8A73-AC4665DC72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6707231" y="340500"/>
            <a:ext cx="833926" cy="833926"/>
          </a:xfrm>
          <a:prstGeom prst="rect">
            <a:avLst/>
          </a:prstGeom>
        </p:spPr>
      </p:pic>
      <p:sp>
        <p:nvSpPr>
          <p:cNvPr id="2" name="Marco 1">
            <a:extLst>
              <a:ext uri="{FF2B5EF4-FFF2-40B4-BE49-F238E27FC236}">
                <a16:creationId xmlns:a16="http://schemas.microsoft.com/office/drawing/2014/main" id="{8967FC07-686B-461D-8785-9CC0A8DEEFBE}"/>
              </a:ext>
            </a:extLst>
          </p:cNvPr>
          <p:cNvSpPr/>
          <p:nvPr/>
        </p:nvSpPr>
        <p:spPr>
          <a:xfrm>
            <a:off x="0" y="0"/>
            <a:ext cx="9906000" cy="6858000"/>
          </a:xfrm>
          <a:prstGeom prst="frame">
            <a:avLst>
              <a:gd name="adj1" fmla="val 519"/>
            </a:avLst>
          </a:prstGeom>
          <a:solidFill>
            <a:schemeClr val="accent2"/>
          </a:solidFill>
          <a:ln>
            <a:solidFill>
              <a:srgbClr val="FFAB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E4F71433-0909-4763-AA8C-06778CEA9E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083" y="5170133"/>
            <a:ext cx="1180324" cy="1180324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A126ACC5-24F3-4359-9009-B72EE686B417}"/>
              </a:ext>
            </a:extLst>
          </p:cNvPr>
          <p:cNvSpPr txBox="1"/>
          <p:nvPr/>
        </p:nvSpPr>
        <p:spPr>
          <a:xfrm>
            <a:off x="1638382" y="6352537"/>
            <a:ext cx="1838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FF000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SALIDA</a:t>
            </a:r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BEADDC42-86AF-4C1F-A3AC-CE643F127B3E}"/>
              </a:ext>
            </a:extLst>
          </p:cNvPr>
          <p:cNvSpPr/>
          <p:nvPr/>
        </p:nvSpPr>
        <p:spPr>
          <a:xfrm>
            <a:off x="185954" y="5450390"/>
            <a:ext cx="1307078" cy="1283372"/>
          </a:xfrm>
          <a:prstGeom prst="roundRect">
            <a:avLst/>
          </a:prstGeom>
          <a:solidFill>
            <a:srgbClr val="FFAB57"/>
          </a:solidFill>
          <a:ln>
            <a:solidFill>
              <a:srgbClr val="FFAB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3" name="dado">
            <a:hlinkClick r:id="" action="ppaction://media"/>
            <a:extLst>
              <a:ext uri="{FF2B5EF4-FFF2-40B4-BE49-F238E27FC236}">
                <a16:creationId xmlns:a16="http://schemas.microsoft.com/office/drawing/2014/main" id="{F70888BF-4BE0-4C52-80BD-15A1A69022D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42065" y="5584757"/>
            <a:ext cx="1014638" cy="1014638"/>
          </a:xfrm>
          <a:prstGeom prst="roundRect">
            <a:avLst/>
          </a:prstGeom>
        </p:spPr>
      </p:pic>
      <p:sp>
        <p:nvSpPr>
          <p:cNvPr id="24" name="Rectángulo 23">
            <a:extLst>
              <a:ext uri="{FF2B5EF4-FFF2-40B4-BE49-F238E27FC236}">
                <a16:creationId xmlns:a16="http://schemas.microsoft.com/office/drawing/2014/main" id="{96B16878-190B-4D66-B0CB-995AD92CA546}"/>
              </a:ext>
            </a:extLst>
          </p:cNvPr>
          <p:cNvSpPr/>
          <p:nvPr/>
        </p:nvSpPr>
        <p:spPr>
          <a:xfrm>
            <a:off x="391387" y="5170133"/>
            <a:ext cx="892877" cy="280257"/>
          </a:xfrm>
          <a:prstGeom prst="rect">
            <a:avLst/>
          </a:prstGeom>
          <a:solidFill>
            <a:srgbClr val="FF5050"/>
          </a:solidFill>
          <a:ln w="38100">
            <a:solidFill>
              <a:srgbClr val="FFAB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latin typeface="Cavolini" panose="03000502040302020204" pitchFamily="66" charset="0"/>
                <a:cs typeface="Cavolini" panose="03000502040302020204" pitchFamily="66" charset="0"/>
              </a:rPr>
              <a:t>START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D128A4F2-6ED1-4F84-AA8C-167A879AC529}"/>
              </a:ext>
            </a:extLst>
          </p:cNvPr>
          <p:cNvSpPr txBox="1"/>
          <p:nvPr/>
        </p:nvSpPr>
        <p:spPr>
          <a:xfrm>
            <a:off x="2516277" y="2051713"/>
            <a:ext cx="20858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C00000"/>
                </a:solidFill>
                <a:latin typeface="Arial Black" panose="020B0A04020102020204" pitchFamily="34" charset="0"/>
                <a:cs typeface="Cavolini" panose="03000502040302020204" pitchFamily="66" charset="0"/>
              </a:rPr>
              <a:t>¡HAS ENCONTRADO EL ORO!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1EE2EEC-441D-4FD2-8898-4CADA7B13B7C}"/>
              </a:ext>
            </a:extLst>
          </p:cNvPr>
          <p:cNvSpPr txBox="1"/>
          <p:nvPr/>
        </p:nvSpPr>
        <p:spPr>
          <a:xfrm>
            <a:off x="31363" y="2584729"/>
            <a:ext cx="461665" cy="272123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s-ES" dirty="0"/>
              <a:t>Eleconarlet.com</a:t>
            </a:r>
          </a:p>
        </p:txBody>
      </p:sp>
    </p:spTree>
    <p:extLst>
      <p:ext uri="{BB962C8B-B14F-4D97-AF65-F5344CB8AC3E}">
        <p14:creationId xmlns:p14="http://schemas.microsoft.com/office/powerpoint/2010/main" val="796338130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repeatCount="indefinite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9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164</TotalTime>
  <Words>54</Words>
  <Application>Microsoft Office PowerPoint</Application>
  <PresentationFormat>A4 (210 x 297 mm)</PresentationFormat>
  <Paragraphs>71</Paragraphs>
  <Slides>1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Arial Black</vt:lpstr>
      <vt:lpstr>Calibri</vt:lpstr>
      <vt:lpstr>Calibri Light</vt:lpstr>
      <vt:lpstr>Cavolini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Arlet Galvan Soler</dc:creator>
  <cp:lastModifiedBy>Arlet Galvan Soler</cp:lastModifiedBy>
  <cp:revision>15</cp:revision>
  <dcterms:created xsi:type="dcterms:W3CDTF">2020-04-14T17:43:48Z</dcterms:created>
  <dcterms:modified xsi:type="dcterms:W3CDTF">2020-07-29T08:20:09Z</dcterms:modified>
</cp:coreProperties>
</file>