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D"/>
    <a:srgbClr val="FFFFC9"/>
    <a:srgbClr val="FFFF9F"/>
    <a:srgbClr val="FFFF66"/>
    <a:srgbClr val="FCE0E3"/>
    <a:srgbClr val="C4F4F3"/>
    <a:srgbClr val="91EBE9"/>
    <a:srgbClr val="60E2DF"/>
    <a:srgbClr val="32DAD6"/>
    <a:srgbClr val="B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90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46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39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12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24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50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36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65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54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502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334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A9A7F-5028-4B7D-A486-FB932827257B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4751-D9DF-42FF-B46A-F049317597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10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9000"/>
            <a:lum/>
          </a:blip>
          <a:srcRect/>
          <a:stretch>
            <a:fillRect t="-78000" b="-7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ángulo 73">
            <a:extLst>
              <a:ext uri="{FF2B5EF4-FFF2-40B4-BE49-F238E27FC236}">
                <a16:creationId xmlns:a16="http://schemas.microsoft.com/office/drawing/2014/main" id="{625464EC-84D3-4AE7-933A-288814A5D51D}"/>
              </a:ext>
            </a:extLst>
          </p:cNvPr>
          <p:cNvSpPr/>
          <p:nvPr/>
        </p:nvSpPr>
        <p:spPr>
          <a:xfrm>
            <a:off x="148369" y="2249189"/>
            <a:ext cx="1273071" cy="3157627"/>
          </a:xfrm>
          <a:prstGeom prst="rect">
            <a:avLst/>
          </a:prstGeom>
          <a:solidFill>
            <a:srgbClr val="FEFFBF"/>
          </a:solidFill>
          <a:ln w="38100">
            <a:solidFill>
              <a:srgbClr val="FCE0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6AD8D17-6420-4E52-A1D8-D8ADF920B0C0}"/>
              </a:ext>
            </a:extLst>
          </p:cNvPr>
          <p:cNvSpPr/>
          <p:nvPr/>
        </p:nvSpPr>
        <p:spPr>
          <a:xfrm>
            <a:off x="2004390" y="934846"/>
            <a:ext cx="1842052" cy="1245704"/>
          </a:xfrm>
          <a:prstGeom prst="roundRect">
            <a:avLst/>
          </a:prstGeom>
          <a:solidFill>
            <a:srgbClr val="B36DAE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HICISTE AYER?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0C30C1D-456A-4954-BD9A-E63E555AD8EE}"/>
              </a:ext>
            </a:extLst>
          </p:cNvPr>
          <p:cNvSpPr/>
          <p:nvPr/>
        </p:nvSpPr>
        <p:spPr>
          <a:xfrm>
            <a:off x="4002708" y="934846"/>
            <a:ext cx="1842052" cy="1245704"/>
          </a:xfrm>
          <a:prstGeom prst="roundRect">
            <a:avLst/>
          </a:prstGeom>
          <a:solidFill>
            <a:srgbClr val="CA9AC7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FUE LA ÚLTIMA VEZ QUE VISTE UNA PELÍCULA?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F8EF7EA-C945-4D84-967D-88127CB89312}"/>
              </a:ext>
            </a:extLst>
          </p:cNvPr>
          <p:cNvSpPr/>
          <p:nvPr/>
        </p:nvSpPr>
        <p:spPr>
          <a:xfrm>
            <a:off x="6001026" y="934846"/>
            <a:ext cx="1842052" cy="1245704"/>
          </a:xfrm>
          <a:prstGeom prst="roundRect">
            <a:avLst/>
          </a:prstGeom>
          <a:solidFill>
            <a:srgbClr val="D6B2D3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¿CUÁL FUE EL MEJOR AÑO DE TU VIDA HASTA EL MOMENTO?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E9A07707-D2A5-4C6A-AE1F-531AD3A0A4C1}"/>
              </a:ext>
            </a:extLst>
          </p:cNvPr>
          <p:cNvSpPr/>
          <p:nvPr/>
        </p:nvSpPr>
        <p:spPr>
          <a:xfrm>
            <a:off x="7999343" y="934846"/>
            <a:ext cx="1842052" cy="1245704"/>
          </a:xfrm>
          <a:prstGeom prst="roundRect">
            <a:avLst/>
          </a:prstGeom>
          <a:solidFill>
            <a:srgbClr val="E3CBE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¿DÓNDE NACISTE?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ABC0C847-5F9C-4024-B484-AFBBB0CC2F1A}"/>
              </a:ext>
            </a:extLst>
          </p:cNvPr>
          <p:cNvSpPr/>
          <p:nvPr/>
        </p:nvSpPr>
        <p:spPr>
          <a:xfrm>
            <a:off x="2004390" y="2425502"/>
            <a:ext cx="1842052" cy="1245704"/>
          </a:xfrm>
          <a:prstGeom prst="roundRect">
            <a:avLst/>
          </a:prstGeom>
          <a:solidFill>
            <a:srgbClr val="FFFF6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¿CUÁL ES LA ÚLTIMA COSA QUE HICISTE AYER?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5A8BC30E-8FFF-476C-9617-78E6D4946112}"/>
              </a:ext>
            </a:extLst>
          </p:cNvPr>
          <p:cNvSpPr/>
          <p:nvPr/>
        </p:nvSpPr>
        <p:spPr>
          <a:xfrm>
            <a:off x="4002708" y="2425502"/>
            <a:ext cx="1842052" cy="1245704"/>
          </a:xfrm>
          <a:prstGeom prst="roundRect">
            <a:avLst/>
          </a:prstGeom>
          <a:solidFill>
            <a:srgbClr val="FFFF9F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DECIDISTE APRENDER ESPAÑOL?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6F01066-A98E-4100-B8D8-885A067EA664}"/>
              </a:ext>
            </a:extLst>
          </p:cNvPr>
          <p:cNvSpPr/>
          <p:nvPr/>
        </p:nvSpPr>
        <p:spPr>
          <a:xfrm>
            <a:off x="6001026" y="2425502"/>
            <a:ext cx="1842052" cy="1245704"/>
          </a:xfrm>
          <a:prstGeom prst="roundRect">
            <a:avLst/>
          </a:prstGeom>
          <a:solidFill>
            <a:srgbClr val="FFFFC9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COMISTE AYER?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7F05478-69A6-4974-90C4-E3D1DC7B476D}"/>
              </a:ext>
            </a:extLst>
          </p:cNvPr>
          <p:cNvSpPr/>
          <p:nvPr/>
        </p:nvSpPr>
        <p:spPr>
          <a:xfrm>
            <a:off x="7999343" y="2425502"/>
            <a:ext cx="1842052" cy="1245704"/>
          </a:xfrm>
          <a:prstGeom prst="roundRect">
            <a:avLst/>
          </a:prstGeom>
          <a:solidFill>
            <a:srgbClr val="FFFFDD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FUE LA PRIMERA VEZ QUE MONTASTE EN AVIÓN?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9BBD7C44-6A70-4CC5-BA88-36D413786035}"/>
              </a:ext>
            </a:extLst>
          </p:cNvPr>
          <p:cNvSpPr/>
          <p:nvPr/>
        </p:nvSpPr>
        <p:spPr>
          <a:xfrm>
            <a:off x="2004390" y="3916159"/>
            <a:ext cx="1842052" cy="1245704"/>
          </a:xfrm>
          <a:prstGeom prst="roundRect">
            <a:avLst/>
          </a:prstGeom>
          <a:solidFill>
            <a:srgbClr val="F6949D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FUE LA ÚLTIMA VEZ QUE VISTE A TUS AMIGOS?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04D336CE-DE32-4F21-B833-9C233B9066C2}"/>
              </a:ext>
            </a:extLst>
          </p:cNvPr>
          <p:cNvSpPr/>
          <p:nvPr/>
        </p:nvSpPr>
        <p:spPr>
          <a:xfrm>
            <a:off x="4002708" y="3916159"/>
            <a:ext cx="1842052" cy="1245704"/>
          </a:xfrm>
          <a:prstGeom prst="roundRect">
            <a:avLst/>
          </a:prstGeom>
          <a:solidFill>
            <a:srgbClr val="F8B2B9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FUE LA ÚLTIMA VEZ QUE COMISTE EN UN RESTAURANTE?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F971D4E1-A16D-4743-9CEF-1D48CF6702D5}"/>
              </a:ext>
            </a:extLst>
          </p:cNvPr>
          <p:cNvSpPr/>
          <p:nvPr/>
        </p:nvSpPr>
        <p:spPr>
          <a:xfrm>
            <a:off x="6001026" y="3916159"/>
            <a:ext cx="1842052" cy="1245704"/>
          </a:xfrm>
          <a:prstGeom prst="roundRect">
            <a:avLst/>
          </a:prstGeom>
          <a:solidFill>
            <a:srgbClr val="FAC6CB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HICISTE EL MARTES DE LA SEMANA PASADA?</a:t>
            </a: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2ABA6D3B-DE92-4844-A1DB-90033FBBD808}"/>
              </a:ext>
            </a:extLst>
          </p:cNvPr>
          <p:cNvSpPr/>
          <p:nvPr/>
        </p:nvSpPr>
        <p:spPr>
          <a:xfrm>
            <a:off x="7999343" y="3916159"/>
            <a:ext cx="1842052" cy="1245704"/>
          </a:xfrm>
          <a:prstGeom prst="roundRect">
            <a:avLst/>
          </a:prstGeom>
          <a:solidFill>
            <a:srgbClr val="FCE0E3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HICISTE EL FIN DE SEMANA PASADO?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270E512-4A11-4FF1-89B1-518512EB9718}"/>
              </a:ext>
            </a:extLst>
          </p:cNvPr>
          <p:cNvSpPr/>
          <p:nvPr/>
        </p:nvSpPr>
        <p:spPr>
          <a:xfrm>
            <a:off x="2004390" y="5406816"/>
            <a:ext cx="1842052" cy="1245704"/>
          </a:xfrm>
          <a:prstGeom prst="roundRect">
            <a:avLst/>
          </a:prstGeom>
          <a:solidFill>
            <a:srgbClr val="32DAD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FUE TU CUMPLEAÑOS?</a:t>
            </a: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D81576B0-4B28-4B08-8164-EA0F609B518F}"/>
              </a:ext>
            </a:extLst>
          </p:cNvPr>
          <p:cNvSpPr/>
          <p:nvPr/>
        </p:nvSpPr>
        <p:spPr>
          <a:xfrm>
            <a:off x="4002708" y="5406816"/>
            <a:ext cx="1842052" cy="1245704"/>
          </a:xfrm>
          <a:prstGeom prst="roundRect">
            <a:avLst/>
          </a:prstGeom>
          <a:solidFill>
            <a:srgbClr val="60E2DF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CENASTE AYER?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A8ABAF0B-EACB-4191-B351-1BCEBF3C1EC0}"/>
              </a:ext>
            </a:extLst>
          </p:cNvPr>
          <p:cNvSpPr/>
          <p:nvPr/>
        </p:nvSpPr>
        <p:spPr>
          <a:xfrm>
            <a:off x="6001026" y="5406816"/>
            <a:ext cx="1842052" cy="1245704"/>
          </a:xfrm>
          <a:prstGeom prst="roundRect">
            <a:avLst/>
          </a:prstGeom>
          <a:solidFill>
            <a:srgbClr val="91EBE9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¿CUÁNDO MONTASTE EN BICICLETA POR PRIMERA VEZ?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75797954-34D7-42BB-9B3C-B8990C1EAFCF}"/>
              </a:ext>
            </a:extLst>
          </p:cNvPr>
          <p:cNvSpPr/>
          <p:nvPr/>
        </p:nvSpPr>
        <p:spPr>
          <a:xfrm>
            <a:off x="7999343" y="5406816"/>
            <a:ext cx="1842052" cy="1245704"/>
          </a:xfrm>
          <a:prstGeom prst="roundRect">
            <a:avLst/>
          </a:prstGeom>
          <a:solidFill>
            <a:srgbClr val="C4F4F3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¿QUÉ HICISTE AYER POR LA MAÑANA?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4365293D-2AB1-474E-BD8D-717BEA4C2987}"/>
              </a:ext>
            </a:extLst>
          </p:cNvPr>
          <p:cNvSpPr txBox="1"/>
          <p:nvPr/>
        </p:nvSpPr>
        <p:spPr>
          <a:xfrm>
            <a:off x="1976230" y="403992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B5618992-6A73-41E5-AAA8-A229BF1D66DE}"/>
              </a:ext>
            </a:extLst>
          </p:cNvPr>
          <p:cNvSpPr txBox="1"/>
          <p:nvPr/>
        </p:nvSpPr>
        <p:spPr>
          <a:xfrm>
            <a:off x="3974548" y="403992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183D2F39-08C6-4FF4-AB4D-2F2B94FC9EF4}"/>
              </a:ext>
            </a:extLst>
          </p:cNvPr>
          <p:cNvSpPr txBox="1"/>
          <p:nvPr/>
        </p:nvSpPr>
        <p:spPr>
          <a:xfrm>
            <a:off x="5972866" y="403992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8EC8B9C-3C97-4084-A25C-3BAB9B00F71B}"/>
              </a:ext>
            </a:extLst>
          </p:cNvPr>
          <p:cNvSpPr txBox="1"/>
          <p:nvPr/>
        </p:nvSpPr>
        <p:spPr>
          <a:xfrm>
            <a:off x="7971184" y="403992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4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59F233EC-620E-4FF1-B9C3-EF793673164E}"/>
              </a:ext>
            </a:extLst>
          </p:cNvPr>
          <p:cNvSpPr txBox="1"/>
          <p:nvPr/>
        </p:nvSpPr>
        <p:spPr>
          <a:xfrm>
            <a:off x="1023832" y="1187177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E9A20FB4-E13B-4F16-8F8F-8FF533E51C1C}"/>
              </a:ext>
            </a:extLst>
          </p:cNvPr>
          <p:cNvSpPr txBox="1"/>
          <p:nvPr/>
        </p:nvSpPr>
        <p:spPr>
          <a:xfrm>
            <a:off x="1023832" y="2767122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5CB5531-198B-42A7-9EBC-0A20F294A959}"/>
              </a:ext>
            </a:extLst>
          </p:cNvPr>
          <p:cNvSpPr txBox="1"/>
          <p:nvPr/>
        </p:nvSpPr>
        <p:spPr>
          <a:xfrm>
            <a:off x="960106" y="4163289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93C50D0B-B4EA-413C-BFD6-F66CB44AF9D2}"/>
              </a:ext>
            </a:extLst>
          </p:cNvPr>
          <p:cNvSpPr txBox="1"/>
          <p:nvPr/>
        </p:nvSpPr>
        <p:spPr>
          <a:xfrm>
            <a:off x="1023832" y="5641169"/>
            <a:ext cx="157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4</a:t>
            </a:r>
          </a:p>
        </p:txBody>
      </p:sp>
      <p:sp>
        <p:nvSpPr>
          <p:cNvPr id="69" name="cono 1">
            <a:extLst>
              <a:ext uri="{FF2B5EF4-FFF2-40B4-BE49-F238E27FC236}">
                <a16:creationId xmlns:a16="http://schemas.microsoft.com/office/drawing/2014/main" id="{41ABA67A-C1B6-49A4-8075-20C36F94480B}"/>
              </a:ext>
            </a:extLst>
          </p:cNvPr>
          <p:cNvSpPr/>
          <p:nvPr/>
        </p:nvSpPr>
        <p:spPr>
          <a:xfrm>
            <a:off x="653686" y="3392642"/>
            <a:ext cx="329510" cy="303898"/>
          </a:xfrm>
          <a:prstGeom prst="flowChartConnector">
            <a:avLst/>
          </a:prstGeom>
          <a:solidFill>
            <a:srgbClr val="C997C6"/>
          </a:solidFill>
          <a:ln>
            <a:solidFill>
              <a:srgbClr val="C99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3" name="cono 2">
            <a:extLst>
              <a:ext uri="{FF2B5EF4-FFF2-40B4-BE49-F238E27FC236}">
                <a16:creationId xmlns:a16="http://schemas.microsoft.com/office/drawing/2014/main" id="{C17A60F1-70AD-45FB-8365-782F04C53824}"/>
              </a:ext>
            </a:extLst>
          </p:cNvPr>
          <p:cNvSpPr/>
          <p:nvPr/>
        </p:nvSpPr>
        <p:spPr>
          <a:xfrm>
            <a:off x="653686" y="4870670"/>
            <a:ext cx="329510" cy="303898"/>
          </a:xfrm>
          <a:prstGeom prst="flowChartConnector">
            <a:avLst/>
          </a:prstGeom>
          <a:solidFill>
            <a:srgbClr val="C997C6"/>
          </a:solidFill>
          <a:ln>
            <a:solidFill>
              <a:srgbClr val="C99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5" name="Marco 74">
            <a:extLst>
              <a:ext uri="{FF2B5EF4-FFF2-40B4-BE49-F238E27FC236}">
                <a16:creationId xmlns:a16="http://schemas.microsoft.com/office/drawing/2014/main" id="{6F8CD211-BB6D-4A6C-8D71-12CCBB764073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frame">
            <a:avLst>
              <a:gd name="adj1" fmla="val 133"/>
            </a:avLst>
          </a:prstGeom>
          <a:solidFill>
            <a:srgbClr val="C997C6"/>
          </a:solidFill>
          <a:ln>
            <a:solidFill>
              <a:srgbClr val="C99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80BF5CF-A249-432A-8A32-F9C29C42D159}"/>
              </a:ext>
            </a:extLst>
          </p:cNvPr>
          <p:cNvSpPr txBox="1"/>
          <p:nvPr/>
        </p:nvSpPr>
        <p:spPr>
          <a:xfrm>
            <a:off x="167213" y="6413812"/>
            <a:ext cx="172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eleconarlet.com</a:t>
            </a:r>
          </a:p>
        </p:txBody>
      </p:sp>
      <p:pic>
        <p:nvPicPr>
          <p:cNvPr id="3" name="dado 1 al 4">
            <a:hlinkClick r:id="" action="ppaction://media"/>
            <a:extLst>
              <a:ext uri="{FF2B5EF4-FFF2-40B4-BE49-F238E27FC236}">
                <a16:creationId xmlns:a16="http://schemas.microsoft.com/office/drawing/2014/main" id="{4768205A-A24D-4002-899D-2CAF5925FC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327" y="2340546"/>
            <a:ext cx="846228" cy="84622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dado 1 al 4">
            <a:hlinkClick r:id="" action="ppaction://media"/>
            <a:extLst>
              <a:ext uri="{FF2B5EF4-FFF2-40B4-BE49-F238E27FC236}">
                <a16:creationId xmlns:a16="http://schemas.microsoft.com/office/drawing/2014/main" id="{4D0964B4-0677-4110-AA4A-811AA4B0B4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360" y="3829321"/>
            <a:ext cx="846228" cy="846228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615557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147</Words>
  <Application>Microsoft Office PowerPoint</Application>
  <PresentationFormat>A4 (210 x 297 mm)</PresentationFormat>
  <Paragraphs>25</Paragraphs>
  <Slides>1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Cavolini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Arlet Galvan Soler</dc:creator>
  <cp:lastModifiedBy>Arlet Galvan Soler</cp:lastModifiedBy>
  <cp:revision>6</cp:revision>
  <dcterms:created xsi:type="dcterms:W3CDTF">2020-07-26T09:43:43Z</dcterms:created>
  <dcterms:modified xsi:type="dcterms:W3CDTF">2020-07-26T10:16:10Z</dcterms:modified>
</cp:coreProperties>
</file>