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BAB5"/>
    <a:srgbClr val="99ECEA"/>
    <a:srgbClr val="C9FC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23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28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434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781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05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37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367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64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729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284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054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856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2028C-86D0-4DC5-B0D3-9765D154B9C1}" type="datetimeFigureOut">
              <a:rPr lang="es-ES" smtClean="0"/>
              <a:t>15/06/2020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EECD3-B831-405F-A7B9-3B70947579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117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7F3C085-2D4F-4BD5-BBE6-270FB4B939F2}"/>
              </a:ext>
            </a:extLst>
          </p:cNvPr>
          <p:cNvSpPr/>
          <p:nvPr/>
        </p:nvSpPr>
        <p:spPr>
          <a:xfrm>
            <a:off x="0" y="0"/>
            <a:ext cx="6858000" cy="762000"/>
          </a:xfrm>
          <a:prstGeom prst="rect">
            <a:avLst/>
          </a:prstGeom>
          <a:solidFill>
            <a:srgbClr val="0A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spc="300" dirty="0">
                <a:solidFill>
                  <a:schemeClr val="bg1"/>
                </a:solidFill>
                <a:latin typeface="Modern Love" panose="04090805081005020601" pitchFamily="82" charset="0"/>
              </a:rPr>
              <a:t>SKAM ESPAÑA: FICHA DE LOS PERSONAJES</a:t>
            </a:r>
          </a:p>
        </p:txBody>
      </p:sp>
      <p:sp>
        <p:nvSpPr>
          <p:cNvPr id="5" name="Marco 4">
            <a:extLst>
              <a:ext uri="{FF2B5EF4-FFF2-40B4-BE49-F238E27FC236}">
                <a16:creationId xmlns:a16="http://schemas.microsoft.com/office/drawing/2014/main" id="{010D885E-33BB-4C26-827B-13D29DF5F418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frame">
            <a:avLst>
              <a:gd name="adj1" fmla="val 1111"/>
            </a:avLst>
          </a:prstGeom>
          <a:solidFill>
            <a:srgbClr val="0ABAB5"/>
          </a:solidFill>
          <a:ln>
            <a:solidFill>
              <a:srgbClr val="0ABA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08257F-9898-4C15-BC50-2AF1FB5D2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950" y="969962"/>
            <a:ext cx="1123950" cy="1592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ABAB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2073FCD4-5368-4DEE-BD6F-8A35DC5E0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950" y="2726929"/>
            <a:ext cx="1123950" cy="1592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ABAB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D7166DB-8E61-437A-9387-22A452ED2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950" y="4537868"/>
            <a:ext cx="1123950" cy="1592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ABAB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7001F9CD-DD52-43F4-ACC6-5767105DB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950" y="6311107"/>
            <a:ext cx="1123950" cy="1592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ABAB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A35245A6-C5F1-464F-A5AB-CD5E4A085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950" y="8084345"/>
            <a:ext cx="1123950" cy="1592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ABAB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51DB4B1-6428-4AAA-91A7-3FAC0C2A97A8}"/>
              </a:ext>
            </a:extLst>
          </p:cNvPr>
          <p:cNvSpPr/>
          <p:nvPr/>
        </p:nvSpPr>
        <p:spPr>
          <a:xfrm>
            <a:off x="1695450" y="948333"/>
            <a:ext cx="4895850" cy="1592263"/>
          </a:xfrm>
          <a:prstGeom prst="rect">
            <a:avLst/>
          </a:prstGeom>
          <a:solidFill>
            <a:srgbClr val="99ECEA">
              <a:alpha val="50000"/>
            </a:srgbClr>
          </a:solidFill>
          <a:ln>
            <a:solidFill>
              <a:srgbClr val="0ABA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se llama?______________________________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físicamente? 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su personalidad?___________________</a:t>
            </a:r>
          </a:p>
          <a:p>
            <a:pPr algn="just"/>
            <a:r>
              <a:rPr lang="es-ES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8A00357E-9834-4FC1-8035-8AB39701BCDB}"/>
              </a:ext>
            </a:extLst>
          </p:cNvPr>
          <p:cNvSpPr/>
          <p:nvPr/>
        </p:nvSpPr>
        <p:spPr>
          <a:xfrm>
            <a:off x="1695450" y="2776238"/>
            <a:ext cx="4895850" cy="1592263"/>
          </a:xfrm>
          <a:prstGeom prst="rect">
            <a:avLst/>
          </a:prstGeom>
          <a:solidFill>
            <a:srgbClr val="99ECEA">
              <a:alpha val="50000"/>
            </a:srgbClr>
          </a:solidFill>
          <a:ln>
            <a:solidFill>
              <a:srgbClr val="0ABA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se llama?______________________________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físicamente? 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su personalidad?___________________</a:t>
            </a:r>
          </a:p>
          <a:p>
            <a:pPr algn="just"/>
            <a:r>
              <a:rPr lang="es-ES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B683E5D-3F67-4156-9602-60ABE3B60D9F}"/>
              </a:ext>
            </a:extLst>
          </p:cNvPr>
          <p:cNvSpPr/>
          <p:nvPr/>
        </p:nvSpPr>
        <p:spPr>
          <a:xfrm>
            <a:off x="1695450" y="4519809"/>
            <a:ext cx="4895850" cy="1592263"/>
          </a:xfrm>
          <a:prstGeom prst="rect">
            <a:avLst/>
          </a:prstGeom>
          <a:solidFill>
            <a:srgbClr val="99ECEA">
              <a:alpha val="50000"/>
            </a:srgbClr>
          </a:solidFill>
          <a:ln>
            <a:solidFill>
              <a:srgbClr val="0ABA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se llama?______________________________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físicamente? 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su personalidad?___________________</a:t>
            </a:r>
          </a:p>
          <a:p>
            <a:pPr algn="just"/>
            <a:r>
              <a:rPr lang="es-ES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F39C4D40-2287-42E0-9552-7AD5C4918B7B}"/>
              </a:ext>
            </a:extLst>
          </p:cNvPr>
          <p:cNvSpPr/>
          <p:nvPr/>
        </p:nvSpPr>
        <p:spPr>
          <a:xfrm>
            <a:off x="1695450" y="6264472"/>
            <a:ext cx="4895850" cy="1592263"/>
          </a:xfrm>
          <a:prstGeom prst="rect">
            <a:avLst/>
          </a:prstGeom>
          <a:solidFill>
            <a:srgbClr val="99ECEA">
              <a:alpha val="50000"/>
            </a:srgbClr>
          </a:solidFill>
          <a:ln>
            <a:solidFill>
              <a:srgbClr val="0ABA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se llama?______________________________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físicamente? 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su personalidad?___________________</a:t>
            </a:r>
          </a:p>
          <a:p>
            <a:pPr algn="just"/>
            <a:r>
              <a:rPr lang="es-ES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C650CFC-50C7-48DE-B2A6-976C98E5BEF4}"/>
              </a:ext>
            </a:extLst>
          </p:cNvPr>
          <p:cNvSpPr/>
          <p:nvPr/>
        </p:nvSpPr>
        <p:spPr>
          <a:xfrm>
            <a:off x="1724025" y="8009135"/>
            <a:ext cx="4895850" cy="1592263"/>
          </a:xfrm>
          <a:prstGeom prst="rect">
            <a:avLst/>
          </a:prstGeom>
          <a:solidFill>
            <a:srgbClr val="99ECEA">
              <a:alpha val="50000"/>
            </a:srgbClr>
          </a:solidFill>
          <a:ln>
            <a:solidFill>
              <a:srgbClr val="0ABA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se llama?______________________________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físicamente? 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  <a:p>
            <a:pPr algn="just"/>
            <a:r>
              <a:rPr lang="es-ES" b="1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¿Cómo es su personalidad?___________________</a:t>
            </a:r>
          </a:p>
          <a:p>
            <a:pPr algn="just"/>
            <a:r>
              <a:rPr lang="es-ES" dirty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_________________________________________________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2BBD4E-D8A5-427A-9702-C52D836707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534" y="9139035"/>
            <a:ext cx="739403" cy="69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784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102</Words>
  <Application>Microsoft Office PowerPoint</Application>
  <PresentationFormat>A4 (210 x 297 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Leelawadee UI</vt:lpstr>
      <vt:lpstr>Modern Love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Arlet</dc:creator>
  <cp:lastModifiedBy>Arlet</cp:lastModifiedBy>
  <cp:revision>8</cp:revision>
  <dcterms:created xsi:type="dcterms:W3CDTF">2020-06-14T09:26:15Z</dcterms:created>
  <dcterms:modified xsi:type="dcterms:W3CDTF">2020-06-15T09:40:54Z</dcterms:modified>
</cp:coreProperties>
</file>